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312" r:id="rId13"/>
    <p:sldId id="266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313" r:id="rId23"/>
    <p:sldId id="278" r:id="rId24"/>
    <p:sldId id="287" r:id="rId25"/>
    <p:sldId id="280" r:id="rId26"/>
    <p:sldId id="281" r:id="rId27"/>
    <p:sldId id="282" r:id="rId28"/>
    <p:sldId id="286" r:id="rId29"/>
    <p:sldId id="283" r:id="rId30"/>
    <p:sldId id="284" r:id="rId31"/>
    <p:sldId id="285" r:id="rId32"/>
    <p:sldId id="279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4" r:id="rId58"/>
    <p:sldId id="316" r:id="rId59"/>
    <p:sldId id="317" r:id="rId60"/>
    <p:sldId id="318" r:id="rId61"/>
    <p:sldId id="319" r:id="rId62"/>
    <p:sldId id="315" r:id="rId63"/>
    <p:sldId id="320" r:id="rId64"/>
    <p:sldId id="321" r:id="rId65"/>
    <p:sldId id="325" r:id="rId66"/>
    <p:sldId id="322" r:id="rId67"/>
    <p:sldId id="323" r:id="rId68"/>
    <p:sldId id="326" r:id="rId69"/>
    <p:sldId id="32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78B78-CD8F-4937-A26E-5A56DD2FFF08}" v="23" dt="2022-06-17T14:04:26.418"/>
    <p1510:client id="{D4A700E0-20A7-AA4A-B70B-C495EA4C95B1}" v="11" dt="2022-06-17T08:13:53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9" autoAdjust="0"/>
    <p:restoredTop sz="94660"/>
  </p:normalViewPr>
  <p:slideViewPr>
    <p:cSldViewPr snapToGrid="0">
      <p:cViewPr>
        <p:scale>
          <a:sx n="75" d="100"/>
          <a:sy n="75" d="100"/>
        </p:scale>
        <p:origin x="76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Yu Yee Dominic /CSF" userId="59ddad63-47f1-4317-b088-d34171f6460d" providerId="ADAL" clId="{4F778B78-CD8F-4937-A26E-5A56DD2FFF08}"/>
    <pc:docChg chg="undo custSel addSld delSld modSld sldOrd addMainMaster delMainMaster">
      <pc:chgData name="Lee Yu Yee Dominic /CSF" userId="59ddad63-47f1-4317-b088-d34171f6460d" providerId="ADAL" clId="{4F778B78-CD8F-4937-A26E-5A56DD2FFF08}" dt="2022-06-17T14:05:12.105" v="10248" actId="20577"/>
      <pc:docMkLst>
        <pc:docMk/>
      </pc:docMkLst>
      <pc:sldChg chg="addSp delSp modSp mod setBg modClrScheme addAnim delAnim chgLayout">
        <pc:chgData name="Lee Yu Yee Dominic /CSF" userId="59ddad63-47f1-4317-b088-d34171f6460d" providerId="ADAL" clId="{4F778B78-CD8F-4937-A26E-5A56DD2FFF08}" dt="2022-06-17T10:54:46.083" v="9475" actId="26606"/>
        <pc:sldMkLst>
          <pc:docMk/>
          <pc:sldMk cId="1002797866" sldId="256"/>
        </pc:sldMkLst>
        <pc:spChg chg="mod">
          <ac:chgData name="Lee Yu Yee Dominic /CSF" userId="59ddad63-47f1-4317-b088-d34171f6460d" providerId="ADAL" clId="{4F778B78-CD8F-4937-A26E-5A56DD2FFF08}" dt="2022-06-17T10:54:46.083" v="9475" actId="26606"/>
          <ac:spMkLst>
            <pc:docMk/>
            <pc:sldMk cId="1002797866" sldId="256"/>
            <ac:spMk id="2" creationId="{095759FE-8E69-B536-BB49-682ABD5F6FE6}"/>
          </ac:spMkLst>
        </pc:spChg>
        <pc:spChg chg="mod">
          <ac:chgData name="Lee Yu Yee Dominic /CSF" userId="59ddad63-47f1-4317-b088-d34171f6460d" providerId="ADAL" clId="{4F778B78-CD8F-4937-A26E-5A56DD2FFF08}" dt="2022-06-17T10:54:46.083" v="9475" actId="26606"/>
          <ac:spMkLst>
            <pc:docMk/>
            <pc:sldMk cId="1002797866" sldId="256"/>
            <ac:spMk id="3" creationId="{9B97CFBA-AE5E-F5F2-B927-3E7D2A78F2CB}"/>
          </ac:spMkLst>
        </pc:spChg>
        <pc:spChg chg="add del">
          <ac:chgData name="Lee Yu Yee Dominic /CSF" userId="59ddad63-47f1-4317-b088-d34171f6460d" providerId="ADAL" clId="{4F778B78-CD8F-4937-A26E-5A56DD2FFF08}" dt="2022-06-15T09:05:52.526" v="1" actId="26606"/>
          <ac:spMkLst>
            <pc:docMk/>
            <pc:sldMk cId="1002797866" sldId="256"/>
            <ac:spMk id="9" creationId="{AC8EEB0F-BA72-49AC-956F-331B60FDE79E}"/>
          </ac:spMkLst>
        </pc:spChg>
        <pc:spChg chg="add del">
          <ac:chgData name="Lee Yu Yee Dominic /CSF" userId="59ddad63-47f1-4317-b088-d34171f6460d" providerId="ADAL" clId="{4F778B78-CD8F-4937-A26E-5A56DD2FFF08}" dt="2022-06-15T09:05:54.138" v="3" actId="26606"/>
          <ac:spMkLst>
            <pc:docMk/>
            <pc:sldMk cId="1002797866" sldId="256"/>
            <ac:spMk id="17" creationId="{FE469E50-3893-4ED6-92BA-2985C32B0CA6}"/>
          </ac:spMkLst>
        </pc:spChg>
        <pc:spChg chg="add del">
          <ac:chgData name="Lee Yu Yee Dominic /CSF" userId="59ddad63-47f1-4317-b088-d34171f6460d" providerId="ADAL" clId="{4F778B78-CD8F-4937-A26E-5A56DD2FFF08}" dt="2022-06-15T09:05:54.591" v="5" actId="26606"/>
          <ac:spMkLst>
            <pc:docMk/>
            <pc:sldMk cId="1002797866" sldId="256"/>
            <ac:spMk id="19" creationId="{11F4D251-B7D8-402D-950A-F9D15396E94B}"/>
          </ac:spMkLst>
        </pc:spChg>
        <pc:spChg chg="add del">
          <ac:chgData name="Lee Yu Yee Dominic /CSF" userId="59ddad63-47f1-4317-b088-d34171f6460d" providerId="ADAL" clId="{4F778B78-CD8F-4937-A26E-5A56DD2FFF08}" dt="2022-06-15T09:05:54.591" v="5" actId="26606"/>
          <ac:spMkLst>
            <pc:docMk/>
            <pc:sldMk cId="1002797866" sldId="256"/>
            <ac:spMk id="21" creationId="{E67870A8-BE17-461C-AD58-035AD7FA02CB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23" creationId="{AC8EEB0F-BA72-49AC-956F-331B60FDE79E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30" creationId="{3A397E3E-B90C-4D82-BAAA-36F7AC6A4565}"/>
          </ac:spMkLst>
        </pc:spChg>
        <pc:spChg chg="add">
          <ac:chgData name="Lee Yu Yee Dominic /CSF" userId="59ddad63-47f1-4317-b088-d34171f6460d" providerId="ADAL" clId="{4F778B78-CD8F-4937-A26E-5A56DD2FFF08}" dt="2022-06-17T10:54:46.083" v="9475" actId="26606"/>
          <ac:spMkLst>
            <pc:docMk/>
            <pc:sldMk cId="1002797866" sldId="256"/>
            <ac:spMk id="33" creationId="{B70F7E59-C971-4F55-8E3A-1E583B65FCB9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44" creationId="{90A7F83A-9728-4030-8E45-9ECF1ABCCC12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46" creationId="{A2B5CBEA-F125-49B6-8335-227C325B112B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48" creationId="{FEA9761C-7BB2-45E5-A5DB-A0B35362454A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50" creationId="{4D1A5E71-B6B6-486A-8CDC-C7ABD9B903F6}"/>
          </ac:spMkLst>
        </pc:spChg>
        <pc:spChg chg="add del">
          <ac:chgData name="Lee Yu Yee Dominic /CSF" userId="59ddad63-47f1-4317-b088-d34171f6460d" providerId="ADAL" clId="{4F778B78-CD8F-4937-A26E-5A56DD2FFF08}" dt="2022-06-15T09:06:18.477" v="30" actId="26606"/>
          <ac:spMkLst>
            <pc:docMk/>
            <pc:sldMk cId="1002797866" sldId="256"/>
            <ac:spMk id="52" creationId="{8E44D629-6B8E-4D88-A77E-149C0ED03498}"/>
          </ac:spMkLst>
        </pc:spChg>
        <pc:grpChg chg="add del">
          <ac:chgData name="Lee Yu Yee Dominic /CSF" userId="59ddad63-47f1-4317-b088-d34171f6460d" providerId="ADAL" clId="{4F778B78-CD8F-4937-A26E-5A56DD2FFF08}" dt="2022-06-15T09:05:52.526" v="1" actId="26606"/>
          <ac:grpSpMkLst>
            <pc:docMk/>
            <pc:sldMk cId="1002797866" sldId="256"/>
            <ac:grpSpMk id="11" creationId="{FB8CE58F-407C-497E-B723-21FD8C6D35E4}"/>
          </ac:grpSpMkLst>
        </pc:grpChg>
        <pc:grpChg chg="add del">
          <ac:chgData name="Lee Yu Yee Dominic /CSF" userId="59ddad63-47f1-4317-b088-d34171f6460d" providerId="ADAL" clId="{4F778B78-CD8F-4937-A26E-5A56DD2FFF08}" dt="2022-06-15T09:06:18.477" v="30" actId="26606"/>
          <ac:grpSpMkLst>
            <pc:docMk/>
            <pc:sldMk cId="1002797866" sldId="256"/>
            <ac:grpSpMk id="25" creationId="{FB8CE58F-407C-497E-B723-21FD8C6D35E4}"/>
          </ac:grpSpMkLst>
        </pc:grpChg>
        <pc:grpChg chg="add">
          <ac:chgData name="Lee Yu Yee Dominic /CSF" userId="59ddad63-47f1-4317-b088-d34171f6460d" providerId="ADAL" clId="{4F778B78-CD8F-4937-A26E-5A56DD2FFF08}" dt="2022-06-17T10:54:46.083" v="9475" actId="26606"/>
          <ac:grpSpMkLst>
            <pc:docMk/>
            <pc:sldMk cId="1002797866" sldId="256"/>
            <ac:grpSpMk id="29" creationId="{260EE1B3-DDB2-44D7-943C-63D9CEF2735D}"/>
          </ac:grpSpMkLst>
        </pc:grpChg>
        <pc:grpChg chg="add del">
          <ac:chgData name="Lee Yu Yee Dominic /CSF" userId="59ddad63-47f1-4317-b088-d34171f6460d" providerId="ADAL" clId="{4F778B78-CD8F-4937-A26E-5A56DD2FFF08}" dt="2022-06-15T09:06:18.477" v="30" actId="26606"/>
          <ac:grpSpMkLst>
            <pc:docMk/>
            <pc:sldMk cId="1002797866" sldId="256"/>
            <ac:grpSpMk id="32" creationId="{0F0C2E5D-B08F-4A99-9D15-59D33148FE02}"/>
          </ac:grpSpMkLst>
        </pc:grpChg>
        <pc:grpChg chg="add del">
          <ac:chgData name="Lee Yu Yee Dominic /CSF" userId="59ddad63-47f1-4317-b088-d34171f6460d" providerId="ADAL" clId="{4F778B78-CD8F-4937-A26E-5A56DD2FFF08}" dt="2022-06-15T09:06:18.477" v="30" actId="26606"/>
          <ac:grpSpMkLst>
            <pc:docMk/>
            <pc:sldMk cId="1002797866" sldId="256"/>
            <ac:grpSpMk id="40" creationId="{BB7A900B-006E-46F4-831E-5AABAEE45EE1}"/>
          </ac:grpSpMkLst>
        </pc:grpChg>
        <pc:grpChg chg="add del">
          <ac:chgData name="Lee Yu Yee Dominic /CSF" userId="59ddad63-47f1-4317-b088-d34171f6460d" providerId="ADAL" clId="{4F778B78-CD8F-4937-A26E-5A56DD2FFF08}" dt="2022-06-15T09:06:18.477" v="30" actId="26606"/>
          <ac:grpSpMkLst>
            <pc:docMk/>
            <pc:sldMk cId="1002797866" sldId="256"/>
            <ac:grpSpMk id="54" creationId="{FB9739EB-7F66-433D-841F-AB3CD18700B7}"/>
          </ac:grpSpMkLst>
        </pc:grpChg>
        <pc:grpChg chg="add del">
          <ac:chgData name="Lee Yu Yee Dominic /CSF" userId="59ddad63-47f1-4317-b088-d34171f6460d" providerId="ADAL" clId="{4F778B78-CD8F-4937-A26E-5A56DD2FFF08}" dt="2022-06-15T09:06:18.477" v="30" actId="26606"/>
          <ac:grpSpMkLst>
            <pc:docMk/>
            <pc:sldMk cId="1002797866" sldId="256"/>
            <ac:grpSpMk id="61" creationId="{8B6BCBAB-41A5-4D6D-8C9B-55E3AA6FCC21}"/>
          </ac:grpSpMkLst>
        </pc:grpChg>
        <pc:picChg chg="add del">
          <ac:chgData name="Lee Yu Yee Dominic /CSF" userId="59ddad63-47f1-4317-b088-d34171f6460d" providerId="ADAL" clId="{4F778B78-CD8F-4937-A26E-5A56DD2FFF08}" dt="2022-06-15T09:05:52.526" v="1" actId="26606"/>
          <ac:picMkLst>
            <pc:docMk/>
            <pc:sldMk cId="1002797866" sldId="256"/>
            <ac:picMk id="4" creationId="{9C777385-6694-628B-8A30-076FA34EA2EB}"/>
          </ac:picMkLst>
        </pc:picChg>
        <pc:picChg chg="add del">
          <ac:chgData name="Lee Yu Yee Dominic /CSF" userId="59ddad63-47f1-4317-b088-d34171f6460d" providerId="ADAL" clId="{4F778B78-CD8F-4937-A26E-5A56DD2FFF08}" dt="2022-06-15T09:05:54.138" v="3" actId="26606"/>
          <ac:picMkLst>
            <pc:docMk/>
            <pc:sldMk cId="1002797866" sldId="256"/>
            <ac:picMk id="16" creationId="{79268FE2-6563-D95E-0BA0-4F4E42262988}"/>
          </ac:picMkLst>
        </pc:picChg>
        <pc:picChg chg="add del">
          <ac:chgData name="Lee Yu Yee Dominic /CSF" userId="59ddad63-47f1-4317-b088-d34171f6460d" providerId="ADAL" clId="{4F778B78-CD8F-4937-A26E-5A56DD2FFF08}" dt="2022-06-15T09:05:54.591" v="5" actId="26606"/>
          <ac:picMkLst>
            <pc:docMk/>
            <pc:sldMk cId="1002797866" sldId="256"/>
            <ac:picMk id="20" creationId="{96F27B19-AD54-2E36-031D-5FB2B6E56428}"/>
          </ac:picMkLst>
        </pc:picChg>
        <pc:picChg chg="add mod ord">
          <ac:chgData name="Lee Yu Yee Dominic /CSF" userId="59ddad63-47f1-4317-b088-d34171f6460d" providerId="ADAL" clId="{4F778B78-CD8F-4937-A26E-5A56DD2FFF08}" dt="2022-06-17T10:54:46.083" v="9475" actId="26606"/>
          <ac:picMkLst>
            <pc:docMk/>
            <pc:sldMk cId="1002797866" sldId="256"/>
            <ac:picMk id="24" creationId="{9C777385-6694-628B-8A30-076FA34EA2EB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5:50.836" v="9624" actId="5793"/>
        <pc:sldMkLst>
          <pc:docMk/>
          <pc:sldMk cId="2185264950" sldId="257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2185264950" sldId="257"/>
            <ac:spMk id="2" creationId="{92CA3904-CBA9-ADA6-14F5-E9CA99484005}"/>
          </ac:spMkLst>
        </pc:spChg>
        <pc:spChg chg="mod">
          <ac:chgData name="Lee Yu Yee Dominic /CSF" userId="59ddad63-47f1-4317-b088-d34171f6460d" providerId="ADAL" clId="{4F778B78-CD8F-4937-A26E-5A56DD2FFF08}" dt="2022-06-17T10:55:50.836" v="9624" actId="5793"/>
          <ac:spMkLst>
            <pc:docMk/>
            <pc:sldMk cId="2185264950" sldId="257"/>
            <ac:spMk id="3" creationId="{4BD5C799-2F16-723E-D7D7-71718CB77BA5}"/>
          </ac:spMkLst>
        </pc:spChg>
      </pc:sldChg>
      <pc:sldChg chg="addSp delSp modSp new mod ord">
        <pc:chgData name="Lee Yu Yee Dominic /CSF" userId="59ddad63-47f1-4317-b088-d34171f6460d" providerId="ADAL" clId="{4F778B78-CD8F-4937-A26E-5A56DD2FFF08}" dt="2022-06-17T10:55:56.295" v="9626" actId="1076"/>
        <pc:sldMkLst>
          <pc:docMk/>
          <pc:sldMk cId="4064151406" sldId="258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4064151406" sldId="258"/>
            <ac:spMk id="2" creationId="{42660798-EFB1-5C6B-B459-EC7D385A6441}"/>
          </ac:spMkLst>
        </pc:spChg>
        <pc:spChg chg="del">
          <ac:chgData name="Lee Yu Yee Dominic /CSF" userId="59ddad63-47f1-4317-b088-d34171f6460d" providerId="ADAL" clId="{4F778B78-CD8F-4937-A26E-5A56DD2FFF08}" dt="2022-06-15T12:26:24.348" v="557" actId="22"/>
          <ac:spMkLst>
            <pc:docMk/>
            <pc:sldMk cId="4064151406" sldId="258"/>
            <ac:spMk id="3" creationId="{064E8968-F911-93D9-5A72-51AAE611F497}"/>
          </ac:spMkLst>
        </pc:spChg>
        <pc:picChg chg="add mod ord">
          <ac:chgData name="Lee Yu Yee Dominic /CSF" userId="59ddad63-47f1-4317-b088-d34171f6460d" providerId="ADAL" clId="{4F778B78-CD8F-4937-A26E-5A56DD2FFF08}" dt="2022-06-17T10:55:56.295" v="9626" actId="1076"/>
          <ac:picMkLst>
            <pc:docMk/>
            <pc:sldMk cId="4064151406" sldId="258"/>
            <ac:picMk id="5" creationId="{33FB2500-5866-C11F-5C20-BA9BE3895F40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6:15.868" v="9642" actId="20577"/>
        <pc:sldMkLst>
          <pc:docMk/>
          <pc:sldMk cId="1032910410" sldId="259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032910410" sldId="259"/>
            <ac:spMk id="2" creationId="{6725DDE1-A559-D3D1-21CF-075A670DD8BD}"/>
          </ac:spMkLst>
        </pc:spChg>
        <pc:spChg chg="mod">
          <ac:chgData name="Lee Yu Yee Dominic /CSF" userId="59ddad63-47f1-4317-b088-d34171f6460d" providerId="ADAL" clId="{4F778B78-CD8F-4937-A26E-5A56DD2FFF08}" dt="2022-06-17T10:56:15.868" v="9642" actId="20577"/>
          <ac:spMkLst>
            <pc:docMk/>
            <pc:sldMk cId="1032910410" sldId="259"/>
            <ac:spMk id="3" creationId="{11203929-739C-921E-042B-DACBC87E62DA}"/>
          </ac:spMkLst>
        </pc:spChg>
      </pc:sldChg>
      <pc:sldChg chg="addSp delSp modSp new mod setBg">
        <pc:chgData name="Lee Yu Yee Dominic /CSF" userId="59ddad63-47f1-4317-b088-d34171f6460d" providerId="ADAL" clId="{4F778B78-CD8F-4937-A26E-5A56DD2FFF08}" dt="2022-06-17T13:00:04.019" v="9812" actId="20577"/>
        <pc:sldMkLst>
          <pc:docMk/>
          <pc:sldMk cId="2285691653" sldId="260"/>
        </pc:sldMkLst>
        <pc:spChg chg="mod or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2285691653" sldId="260"/>
            <ac:spMk id="2" creationId="{D7162399-39A1-AC22-7C40-7A685757E55C}"/>
          </ac:spMkLst>
        </pc:spChg>
        <pc:spChg chg="add del mod">
          <ac:chgData name="Lee Yu Yee Dominic /CSF" userId="59ddad63-47f1-4317-b088-d34171f6460d" providerId="ADAL" clId="{4F778B78-CD8F-4937-A26E-5A56DD2FFF08}" dt="2022-06-17T13:00:04.019" v="9812" actId="20577"/>
          <ac:spMkLst>
            <pc:docMk/>
            <pc:sldMk cId="2285691653" sldId="260"/>
            <ac:spMk id="3" creationId="{5848C085-1D6D-E488-A9B7-BD5F0AA29BCF}"/>
          </ac:spMkLst>
        </pc:spChg>
        <pc:spChg chg="add del">
          <ac:chgData name="Lee Yu Yee Dominic /CSF" userId="59ddad63-47f1-4317-b088-d34171f6460d" providerId="ADAL" clId="{4F778B78-CD8F-4937-A26E-5A56DD2FFF08}" dt="2022-06-15T12:32:42.212" v="814" actId="26606"/>
          <ac:spMkLst>
            <pc:docMk/>
            <pc:sldMk cId="2285691653" sldId="260"/>
            <ac:spMk id="6" creationId="{49BB7E9A-6937-4BF0-9F51-A20F197B550F}"/>
          </ac:spMkLst>
        </pc:spChg>
        <pc:spChg chg="add del">
          <ac:chgData name="Lee Yu Yee Dominic /CSF" userId="59ddad63-47f1-4317-b088-d34171f6460d" providerId="ADAL" clId="{4F778B78-CD8F-4937-A26E-5A56DD2FFF08}" dt="2022-06-15T12:32:42.212" v="814" actId="26606"/>
          <ac:spMkLst>
            <pc:docMk/>
            <pc:sldMk cId="2285691653" sldId="260"/>
            <ac:spMk id="7" creationId="{E0939753-89D7-48A8-8441-B9FF25CE8A7E}"/>
          </ac:spMkLst>
        </pc:spChg>
        <pc:spChg chg="add del">
          <ac:chgData name="Lee Yu Yee Dominic /CSF" userId="59ddad63-47f1-4317-b088-d34171f6460d" providerId="ADAL" clId="{4F778B78-CD8F-4937-A26E-5A56DD2FFF08}" dt="2022-06-15T12:32:42.212" v="814" actId="26606"/>
          <ac:spMkLst>
            <pc:docMk/>
            <pc:sldMk cId="2285691653" sldId="260"/>
            <ac:spMk id="8" creationId="{9F5CCFC5-858F-4B45-9B10-D49DD0280D20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9" creationId="{9B0F7D69-D93C-4C38-A23D-76E000D691CD}"/>
          </ac:spMkLst>
        </pc:spChg>
        <pc:spChg chg="add del">
          <ac:chgData name="Lee Yu Yee Dominic /CSF" userId="59ddad63-47f1-4317-b088-d34171f6460d" providerId="ADAL" clId="{4F778B78-CD8F-4937-A26E-5A56DD2FFF08}" dt="2022-06-15T12:32:42.212" v="814" actId="26606"/>
          <ac:spMkLst>
            <pc:docMk/>
            <pc:sldMk cId="2285691653" sldId="260"/>
            <ac:spMk id="10" creationId="{2348ECDC-D455-4B71-90F6-2ECC12B7983B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11" creationId="{8CD419D4-EA9D-42D9-BF62-B07F0B7B672B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13" creationId="{1C6FEC9B-9608-4181-A9E5-A1B80E72021C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15" creationId="{AB1564ED-F26F-451D-97D6-A6EC3E83FD55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17" creationId="{0CA184B6-3482-4F43-87F0-BC765DCFD8A8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19" creationId="{6C869923-8380-4244-9548-802C330638A0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21" creationId="{C06255F2-BC67-4DDE-B34E-AC4BA21838CC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23" creationId="{55169443-FCCD-4C0A-8C69-18CD3FA0968D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25" creationId="{E217F32C-75AA-4B97-ADFB-5E2C3C7ECBCF}"/>
          </ac:spMkLst>
        </pc:spChg>
        <pc:spChg chg="add del">
          <ac:chgData name="Lee Yu Yee Dominic /CSF" userId="59ddad63-47f1-4317-b088-d34171f6460d" providerId="ADAL" clId="{4F778B78-CD8F-4937-A26E-5A56DD2FFF08}" dt="2022-06-15T12:32:19.546" v="804" actId="26606"/>
          <ac:spMkLst>
            <pc:docMk/>
            <pc:sldMk cId="2285691653" sldId="260"/>
            <ac:spMk id="27" creationId="{4D76AAEA-AF3A-4616-9F99-E9AA131A51F5}"/>
          </ac:spMkLst>
        </pc:spChg>
        <pc:spChg chg="add del">
          <ac:chgData name="Lee Yu Yee Dominic /CSF" userId="59ddad63-47f1-4317-b088-d34171f6460d" providerId="ADAL" clId="{4F778B78-CD8F-4937-A26E-5A56DD2FFF08}" dt="2022-06-15T12:32:20.225" v="806" actId="26606"/>
          <ac:spMkLst>
            <pc:docMk/>
            <pc:sldMk cId="2285691653" sldId="260"/>
            <ac:spMk id="29" creationId="{8181FC64-B306-4821-98E2-780662EFC486}"/>
          </ac:spMkLst>
        </pc:spChg>
        <pc:spChg chg="add del">
          <ac:chgData name="Lee Yu Yee Dominic /CSF" userId="59ddad63-47f1-4317-b088-d34171f6460d" providerId="ADAL" clId="{4F778B78-CD8F-4937-A26E-5A56DD2FFF08}" dt="2022-06-15T12:32:20.225" v="806" actId="26606"/>
          <ac:spMkLst>
            <pc:docMk/>
            <pc:sldMk cId="2285691653" sldId="260"/>
            <ac:spMk id="30" creationId="{BC0385E9-02B2-4941-889A-EAD43F5BB0A3}"/>
          </ac:spMkLst>
        </pc:spChg>
        <pc:spChg chg="add del">
          <ac:chgData name="Lee Yu Yee Dominic /CSF" userId="59ddad63-47f1-4317-b088-d34171f6460d" providerId="ADAL" clId="{4F778B78-CD8F-4937-A26E-5A56DD2FFF08}" dt="2022-06-15T12:32:20.225" v="806" actId="26606"/>
          <ac:spMkLst>
            <pc:docMk/>
            <pc:sldMk cId="2285691653" sldId="260"/>
            <ac:spMk id="31" creationId="{829A1E2C-5AC8-40FC-99E9-832069D39792}"/>
          </ac:spMkLst>
        </pc:spChg>
        <pc:spChg chg="add del">
          <ac:chgData name="Lee Yu Yee Dominic /CSF" userId="59ddad63-47f1-4317-b088-d34171f6460d" providerId="ADAL" clId="{4F778B78-CD8F-4937-A26E-5A56DD2FFF08}" dt="2022-06-15T12:32:20.225" v="806" actId="26606"/>
          <ac:spMkLst>
            <pc:docMk/>
            <pc:sldMk cId="2285691653" sldId="260"/>
            <ac:spMk id="32" creationId="{55C54A75-E44A-4147-B9D0-FF46CFD31612}"/>
          </ac:spMkLst>
        </pc:spChg>
        <pc:spChg chg="add del">
          <ac:chgData name="Lee Yu Yee Dominic /CSF" userId="59ddad63-47f1-4317-b088-d34171f6460d" providerId="ADAL" clId="{4F778B78-CD8F-4937-A26E-5A56DD2FFF08}" dt="2022-06-15T12:32:20.225" v="806" actId="26606"/>
          <ac:spMkLst>
            <pc:docMk/>
            <pc:sldMk cId="2285691653" sldId="260"/>
            <ac:spMk id="33" creationId="{5848C085-1D6D-E488-A9B7-BD5F0AA29BCF}"/>
          </ac:spMkLst>
        </pc:spChg>
        <pc:picChg chg="add mod">
          <ac:chgData name="Lee Yu Yee Dominic /CSF" userId="59ddad63-47f1-4317-b088-d34171f6460d" providerId="ADAL" clId="{4F778B78-CD8F-4937-A26E-5A56DD2FFF08}" dt="2022-06-15T12:32:42.701" v="816"/>
          <ac:picMkLst>
            <pc:docMk/>
            <pc:sldMk cId="2285691653" sldId="260"/>
            <ac:picMk id="4" creationId="{B94BE7D2-2798-6F95-B69F-5E85D73626AC}"/>
          </ac:picMkLst>
        </pc:picChg>
        <pc:picChg chg="add mod">
          <ac:chgData name="Lee Yu Yee Dominic /CSF" userId="59ddad63-47f1-4317-b088-d34171f6460d" providerId="ADAL" clId="{4F778B78-CD8F-4937-A26E-5A56DD2FFF08}" dt="2022-06-15T12:33:52.751" v="931" actId="1076"/>
          <ac:picMkLst>
            <pc:docMk/>
            <pc:sldMk cId="2285691653" sldId="260"/>
            <ac:picMk id="24" creationId="{03DDCE55-641E-687D-4805-ED4AE622E24F}"/>
          </ac:picMkLst>
        </pc:picChg>
      </pc:sldChg>
      <pc:sldChg chg="addSp modSp new del mod">
        <pc:chgData name="Lee Yu Yee Dominic /CSF" userId="59ddad63-47f1-4317-b088-d34171f6460d" providerId="ADAL" clId="{4F778B78-CD8F-4937-A26E-5A56DD2FFF08}" dt="2022-06-15T12:28:41.751" v="782" actId="680"/>
        <pc:sldMkLst>
          <pc:docMk/>
          <pc:sldMk cId="3659528950" sldId="260"/>
        </pc:sldMkLst>
        <pc:spChg chg="mod">
          <ac:chgData name="Lee Yu Yee Dominic /CSF" userId="59ddad63-47f1-4317-b088-d34171f6460d" providerId="ADAL" clId="{4F778B78-CD8F-4937-A26E-5A56DD2FFF08}" dt="2022-06-15T12:28:41.701" v="781" actId="20577"/>
          <ac:spMkLst>
            <pc:docMk/>
            <pc:sldMk cId="3659528950" sldId="260"/>
            <ac:spMk id="2" creationId="{98CCC5BB-D3C8-B025-CEF6-9A8B0F58FF83}"/>
          </ac:spMkLst>
        </pc:spChg>
        <pc:picChg chg="add mod">
          <ac:chgData name="Lee Yu Yee Dominic /CSF" userId="59ddad63-47f1-4317-b088-d34171f6460d" providerId="ADAL" clId="{4F778B78-CD8F-4937-A26E-5A56DD2FFF08}" dt="2022-06-15T12:28:37.996" v="780"/>
          <ac:picMkLst>
            <pc:docMk/>
            <pc:sldMk cId="3659528950" sldId="260"/>
            <ac:picMk id="4" creationId="{F1854931-B5F0-1796-0A42-9564B7A53847}"/>
          </ac:picMkLst>
        </pc:picChg>
      </pc:sldChg>
      <pc:sldChg chg="addSp delSp 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1032083" sldId="261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032083" sldId="261"/>
            <ac:spMk id="2" creationId="{11890787-B384-E5E0-01E2-F412BD1F1A79}"/>
          </ac:spMkLst>
        </pc:spChg>
        <pc:spChg chg="del">
          <ac:chgData name="Lee Yu Yee Dominic /CSF" userId="59ddad63-47f1-4317-b088-d34171f6460d" providerId="ADAL" clId="{4F778B78-CD8F-4937-A26E-5A56DD2FFF08}" dt="2022-06-15T12:35:53.739" v="1059" actId="478"/>
          <ac:spMkLst>
            <pc:docMk/>
            <pc:sldMk cId="1032083" sldId="261"/>
            <ac:spMk id="3" creationId="{8D575A00-18F5-7EC9-547A-DCE6B75DF4D7}"/>
          </ac:spMkLst>
        </pc:spChg>
        <pc:picChg chg="add del mod">
          <ac:chgData name="Lee Yu Yee Dominic /CSF" userId="59ddad63-47f1-4317-b088-d34171f6460d" providerId="ADAL" clId="{4F778B78-CD8F-4937-A26E-5A56DD2FFF08}" dt="2022-06-15T12:34:51.568" v="1051" actId="478"/>
          <ac:picMkLst>
            <pc:docMk/>
            <pc:sldMk cId="1032083" sldId="261"/>
            <ac:picMk id="4" creationId="{3A07A35E-35B1-064D-EDA5-25981D8208E0}"/>
          </ac:picMkLst>
        </pc:picChg>
        <pc:picChg chg="add mod">
          <ac:chgData name="Lee Yu Yee Dominic /CSF" userId="59ddad63-47f1-4317-b088-d34171f6460d" providerId="ADAL" clId="{4F778B78-CD8F-4937-A26E-5A56DD2FFF08}" dt="2022-06-15T12:35:49.822" v="1058" actId="14100"/>
          <ac:picMkLst>
            <pc:docMk/>
            <pc:sldMk cId="1032083" sldId="261"/>
            <ac:picMk id="5" creationId="{12DCD7A3-3065-E305-DB9B-BA972B75618E}"/>
          </ac:picMkLst>
        </pc:picChg>
      </pc:sldChg>
      <pc:sldChg chg="modSp new mod ord modNotesTx">
        <pc:chgData name="Lee Yu Yee Dominic /CSF" userId="59ddad63-47f1-4317-b088-d34171f6460d" providerId="ADAL" clId="{4F778B78-CD8F-4937-A26E-5A56DD2FFF08}" dt="2022-06-17T10:56:42.030" v="9651" actId="20577"/>
        <pc:sldMkLst>
          <pc:docMk/>
          <pc:sldMk cId="1356297676" sldId="262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356297676" sldId="262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10:56:42.030" v="9651" actId="20577"/>
          <ac:spMkLst>
            <pc:docMk/>
            <pc:sldMk cId="1356297676" sldId="262"/>
            <ac:spMk id="3" creationId="{2195EEB6-2FCB-2B94-771B-3AD77D87D1E2}"/>
          </ac:spMkLst>
        </pc:spChg>
      </pc:sldChg>
      <pc:sldChg chg="addSp modSp add mod setBg">
        <pc:chgData name="Lee Yu Yee Dominic /CSF" userId="59ddad63-47f1-4317-b088-d34171f6460d" providerId="ADAL" clId="{4F778B78-CD8F-4937-A26E-5A56DD2FFF08}" dt="2022-06-15T12:39:08.917" v="1176" actId="20577"/>
        <pc:sldMkLst>
          <pc:docMk/>
          <pc:sldMk cId="67579359" sldId="263"/>
        </pc:sldMkLst>
        <pc:spChg chg="mod">
          <ac:chgData name="Lee Yu Yee Dominic /CSF" userId="59ddad63-47f1-4317-b088-d34171f6460d" providerId="ADAL" clId="{4F778B78-CD8F-4937-A26E-5A56DD2FFF08}" dt="2022-06-15T12:37:13.208" v="1100" actId="255"/>
          <ac:spMkLst>
            <pc:docMk/>
            <pc:sldMk cId="67579359" sldId="263"/>
            <ac:spMk id="2" creationId="{CDF17E04-9D7C-2E97-DBDC-FA800E9DEB01}"/>
          </ac:spMkLst>
        </pc:spChg>
        <pc:spChg chg="mod ord">
          <ac:chgData name="Lee Yu Yee Dominic /CSF" userId="59ddad63-47f1-4317-b088-d34171f6460d" providerId="ADAL" clId="{4F778B78-CD8F-4937-A26E-5A56DD2FFF08}" dt="2022-06-15T12:39:08.917" v="1176" actId="20577"/>
          <ac:spMkLst>
            <pc:docMk/>
            <pc:sldMk cId="67579359" sldId="263"/>
            <ac:spMk id="3" creationId="{2195EEB6-2FCB-2B94-771B-3AD77D87D1E2}"/>
          </ac:spMkLst>
        </pc:spChg>
        <pc:spChg chg="add">
          <ac:chgData name="Lee Yu Yee Dominic /CSF" userId="59ddad63-47f1-4317-b088-d34171f6460d" providerId="ADAL" clId="{4F778B78-CD8F-4937-A26E-5A56DD2FFF08}" dt="2022-06-15T12:36:46.860" v="1072" actId="26606"/>
          <ac:spMkLst>
            <pc:docMk/>
            <pc:sldMk cId="67579359" sldId="263"/>
            <ac:spMk id="9" creationId="{8181FC64-B306-4821-98E2-780662EFC486}"/>
          </ac:spMkLst>
        </pc:spChg>
        <pc:spChg chg="add">
          <ac:chgData name="Lee Yu Yee Dominic /CSF" userId="59ddad63-47f1-4317-b088-d34171f6460d" providerId="ADAL" clId="{4F778B78-CD8F-4937-A26E-5A56DD2FFF08}" dt="2022-06-15T12:36:46.860" v="1072" actId="26606"/>
          <ac:spMkLst>
            <pc:docMk/>
            <pc:sldMk cId="67579359" sldId="263"/>
            <ac:spMk id="11" creationId="{BC0385E9-02B2-4941-889A-EAD43F5BB0A3}"/>
          </ac:spMkLst>
        </pc:spChg>
        <pc:spChg chg="add">
          <ac:chgData name="Lee Yu Yee Dominic /CSF" userId="59ddad63-47f1-4317-b088-d34171f6460d" providerId="ADAL" clId="{4F778B78-CD8F-4937-A26E-5A56DD2FFF08}" dt="2022-06-15T12:36:46.860" v="1072" actId="26606"/>
          <ac:spMkLst>
            <pc:docMk/>
            <pc:sldMk cId="67579359" sldId="263"/>
            <ac:spMk id="13" creationId="{829A1E2C-5AC8-40FC-99E9-832069D39792}"/>
          </ac:spMkLst>
        </pc:spChg>
        <pc:spChg chg="add">
          <ac:chgData name="Lee Yu Yee Dominic /CSF" userId="59ddad63-47f1-4317-b088-d34171f6460d" providerId="ADAL" clId="{4F778B78-CD8F-4937-A26E-5A56DD2FFF08}" dt="2022-06-15T12:36:46.860" v="1072" actId="26606"/>
          <ac:spMkLst>
            <pc:docMk/>
            <pc:sldMk cId="67579359" sldId="263"/>
            <ac:spMk id="15" creationId="{55C54A75-E44A-4147-B9D0-FF46CFD31612}"/>
          </ac:spMkLst>
        </pc:spChg>
        <pc:picChg chg="add mod">
          <ac:chgData name="Lee Yu Yee Dominic /CSF" userId="59ddad63-47f1-4317-b088-d34171f6460d" providerId="ADAL" clId="{4F778B78-CD8F-4937-A26E-5A56DD2FFF08}" dt="2022-06-15T12:36:53.212" v="1076" actId="1076"/>
          <ac:picMkLst>
            <pc:docMk/>
            <pc:sldMk cId="67579359" sldId="263"/>
            <ac:picMk id="4" creationId="{9FD6B856-890F-29E1-6FC7-FF13877225B4}"/>
          </ac:picMkLst>
        </pc:picChg>
      </pc:sldChg>
      <pc:sldChg chg="addSp delSp modSp add mod ord">
        <pc:chgData name="Lee Yu Yee Dominic /CSF" userId="59ddad63-47f1-4317-b088-d34171f6460d" providerId="ADAL" clId="{4F778B78-CD8F-4937-A26E-5A56DD2FFF08}" dt="2022-06-16T04:39:39.341" v="7145" actId="27614"/>
        <pc:sldMkLst>
          <pc:docMk/>
          <pc:sldMk cId="4093275766" sldId="264"/>
        </pc:sldMkLst>
        <pc:spChg chg="mod">
          <ac:chgData name="Lee Yu Yee Dominic /CSF" userId="59ddad63-47f1-4317-b088-d34171f6460d" providerId="ADAL" clId="{4F778B78-CD8F-4937-A26E-5A56DD2FFF08}" dt="2022-06-15T12:47:27.965" v="1670" actId="20577"/>
          <ac:spMkLst>
            <pc:docMk/>
            <pc:sldMk cId="4093275766" sldId="26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2:48:36.083" v="1713" actId="20577"/>
          <ac:spMkLst>
            <pc:docMk/>
            <pc:sldMk cId="4093275766" sldId="264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6T04:39:29.680" v="7139" actId="478"/>
          <ac:picMkLst>
            <pc:docMk/>
            <pc:sldMk cId="4093275766" sldId="264"/>
            <ac:picMk id="4" creationId="{9FD6B856-890F-29E1-6FC7-FF13877225B4}"/>
          </ac:picMkLst>
        </pc:picChg>
        <pc:picChg chg="add mod">
          <ac:chgData name="Lee Yu Yee Dominic /CSF" userId="59ddad63-47f1-4317-b088-d34171f6460d" providerId="ADAL" clId="{4F778B78-CD8F-4937-A26E-5A56DD2FFF08}" dt="2022-06-16T04:39:39.341" v="7145" actId="27614"/>
          <ac:picMkLst>
            <pc:docMk/>
            <pc:sldMk cId="4093275766" sldId="264"/>
            <ac:picMk id="6" creationId="{6C8019A3-7DE6-DC1E-275E-3E4997F0AE33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6T04:39:48.912" v="7151" actId="1076"/>
        <pc:sldMkLst>
          <pc:docMk/>
          <pc:sldMk cId="1549705598" sldId="265"/>
        </pc:sldMkLst>
        <pc:spChg chg="mod">
          <ac:chgData name="Lee Yu Yee Dominic /CSF" userId="59ddad63-47f1-4317-b088-d34171f6460d" providerId="ADAL" clId="{4F778B78-CD8F-4937-A26E-5A56DD2FFF08}" dt="2022-06-15T12:48:45.974" v="1720" actId="20577"/>
          <ac:spMkLst>
            <pc:docMk/>
            <pc:sldMk cId="1549705598" sldId="265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2:50:26.843" v="1724" actId="20577"/>
          <ac:spMkLst>
            <pc:docMk/>
            <pc:sldMk cId="1549705598" sldId="265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6T04:39:37.175" v="7144" actId="478"/>
          <ac:picMkLst>
            <pc:docMk/>
            <pc:sldMk cId="1549705598" sldId="265"/>
            <ac:picMk id="4" creationId="{9FD6B856-890F-29E1-6FC7-FF13877225B4}"/>
          </ac:picMkLst>
        </pc:picChg>
        <pc:picChg chg="add mod">
          <ac:chgData name="Lee Yu Yee Dominic /CSF" userId="59ddad63-47f1-4317-b088-d34171f6460d" providerId="ADAL" clId="{4F778B78-CD8F-4937-A26E-5A56DD2FFF08}" dt="2022-06-16T04:39:48.912" v="7151" actId="1076"/>
          <ac:picMkLst>
            <pc:docMk/>
            <pc:sldMk cId="1549705598" sldId="265"/>
            <ac:picMk id="6" creationId="{5D54A966-A8AB-80B4-AC31-003F82F573E3}"/>
          </ac:picMkLst>
        </pc:picChg>
      </pc:sldChg>
      <pc:sldChg chg="modSp new mod modNotesTx">
        <pc:chgData name="Lee Yu Yee Dominic /CSF" userId="59ddad63-47f1-4317-b088-d34171f6460d" providerId="ADAL" clId="{4F778B78-CD8F-4937-A26E-5A56DD2FFF08}" dt="2022-06-17T10:54:39.090" v="9474"/>
        <pc:sldMkLst>
          <pc:docMk/>
          <pc:sldMk cId="4230200085" sldId="266"/>
        </pc:sldMkLst>
        <pc:spChg chg="mod">
          <ac:chgData name="Lee Yu Yee Dominic /CSF" userId="59ddad63-47f1-4317-b088-d34171f6460d" providerId="ADAL" clId="{4F778B78-CD8F-4937-A26E-5A56DD2FFF08}" dt="2022-06-15T14:05:09.981" v="3379" actId="20577"/>
          <ac:spMkLst>
            <pc:docMk/>
            <pc:sldMk cId="4230200085" sldId="266"/>
            <ac:spMk id="2" creationId="{A3633FB8-A439-A7A7-7A8E-9F7BC3A25711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4230200085" sldId="266"/>
            <ac:spMk id="3" creationId="{3A755F4A-0416-FC7E-47E1-273F10608B5B}"/>
          </ac:spMkLst>
        </pc:spChg>
      </pc:sldChg>
      <pc:sldChg chg="addSp delSp modSp add mod">
        <pc:chgData name="Lee Yu Yee Dominic /CSF" userId="59ddad63-47f1-4317-b088-d34171f6460d" providerId="ADAL" clId="{4F778B78-CD8F-4937-A26E-5A56DD2FFF08}" dt="2022-06-16T04:39:58.081" v="7158" actId="1076"/>
        <pc:sldMkLst>
          <pc:docMk/>
          <pc:sldMk cId="3507081123" sldId="267"/>
        </pc:sldMkLst>
        <pc:spChg chg="mod">
          <ac:chgData name="Lee Yu Yee Dominic /CSF" userId="59ddad63-47f1-4317-b088-d34171f6460d" providerId="ADAL" clId="{4F778B78-CD8F-4937-A26E-5A56DD2FFF08}" dt="2022-06-15T12:51:57.355" v="1769" actId="20577"/>
          <ac:spMkLst>
            <pc:docMk/>
            <pc:sldMk cId="3507081123" sldId="267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2:52:08.173" v="1780" actId="20577"/>
          <ac:spMkLst>
            <pc:docMk/>
            <pc:sldMk cId="3507081123" sldId="267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6T04:39:51.171" v="7152" actId="478"/>
          <ac:picMkLst>
            <pc:docMk/>
            <pc:sldMk cId="3507081123" sldId="267"/>
            <ac:picMk id="4" creationId="{9FD6B856-890F-29E1-6FC7-FF13877225B4}"/>
          </ac:picMkLst>
        </pc:picChg>
        <pc:picChg chg="add mod">
          <ac:chgData name="Lee Yu Yee Dominic /CSF" userId="59ddad63-47f1-4317-b088-d34171f6460d" providerId="ADAL" clId="{4F778B78-CD8F-4937-A26E-5A56DD2FFF08}" dt="2022-06-16T04:39:58.081" v="7158" actId="1076"/>
          <ac:picMkLst>
            <pc:docMk/>
            <pc:sldMk cId="3507081123" sldId="267"/>
            <ac:picMk id="6" creationId="{454930F4-C9CE-0D5C-7EC4-CD96AEBF7921}"/>
          </ac:picMkLst>
        </pc:picChg>
      </pc:sldChg>
      <pc:sldChg chg="addSp delSp modSp add mod ord">
        <pc:chgData name="Lee Yu Yee Dominic /CSF" userId="59ddad63-47f1-4317-b088-d34171f6460d" providerId="ADAL" clId="{4F778B78-CD8F-4937-A26E-5A56DD2FFF08}" dt="2022-06-15T13:12:15.985" v="2994" actId="20577"/>
        <pc:sldMkLst>
          <pc:docMk/>
          <pc:sldMk cId="2398062354" sldId="268"/>
        </pc:sldMkLst>
        <pc:spChg chg="mod">
          <ac:chgData name="Lee Yu Yee Dominic /CSF" userId="59ddad63-47f1-4317-b088-d34171f6460d" providerId="ADAL" clId="{4F778B78-CD8F-4937-A26E-5A56DD2FFF08}" dt="2022-06-15T13:02:01.376" v="2804" actId="20577"/>
          <ac:spMkLst>
            <pc:docMk/>
            <pc:sldMk cId="2398062354" sldId="26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12:15.985" v="2994" actId="20577"/>
          <ac:spMkLst>
            <pc:docMk/>
            <pc:sldMk cId="2398062354" sldId="268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3:04:18.008" v="2805" actId="478"/>
          <ac:picMkLst>
            <pc:docMk/>
            <pc:sldMk cId="2398062354" sldId="268"/>
            <ac:picMk id="4" creationId="{9FD6B856-890F-29E1-6FC7-FF13877225B4}"/>
          </ac:picMkLst>
        </pc:picChg>
        <pc:picChg chg="add mod">
          <ac:chgData name="Lee Yu Yee Dominic /CSF" userId="59ddad63-47f1-4317-b088-d34171f6460d" providerId="ADAL" clId="{4F778B78-CD8F-4937-A26E-5A56DD2FFF08}" dt="2022-06-15T13:04:36.094" v="2811" actId="1076"/>
          <ac:picMkLst>
            <pc:docMk/>
            <pc:sldMk cId="2398062354" sldId="268"/>
            <ac:picMk id="10" creationId="{377FFA57-D124-65A7-391F-18A7296EB2AC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3:09:11.032" v="2960" actId="20577"/>
        <pc:sldMkLst>
          <pc:docMk/>
          <pc:sldMk cId="347447199" sldId="269"/>
        </pc:sldMkLst>
        <pc:spChg chg="mod">
          <ac:chgData name="Lee Yu Yee Dominic /CSF" userId="59ddad63-47f1-4317-b088-d34171f6460d" providerId="ADAL" clId="{4F778B78-CD8F-4937-A26E-5A56DD2FFF08}" dt="2022-06-15T13:07:25.467" v="2895" actId="20577"/>
          <ac:spMkLst>
            <pc:docMk/>
            <pc:sldMk cId="347447199" sldId="269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09:11.032" v="2960" actId="20577"/>
          <ac:spMkLst>
            <pc:docMk/>
            <pc:sldMk cId="347447199" sldId="269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3:07:30.050" v="2896" actId="478"/>
          <ac:picMkLst>
            <pc:docMk/>
            <pc:sldMk cId="347447199" sldId="269"/>
            <ac:picMk id="10" creationId="{377FFA57-D124-65A7-391F-18A7296EB2AC}"/>
          </ac:picMkLst>
        </pc:picChg>
        <pc:picChg chg="add mod">
          <ac:chgData name="Lee Yu Yee Dominic /CSF" userId="59ddad63-47f1-4317-b088-d34171f6460d" providerId="ADAL" clId="{4F778B78-CD8F-4937-A26E-5A56DD2FFF08}" dt="2022-06-15T13:07:36.390" v="2901" actId="1076"/>
          <ac:picMkLst>
            <pc:docMk/>
            <pc:sldMk cId="347447199" sldId="269"/>
            <ac:picMk id="12" creationId="{756BEF75-853E-45F1-1784-B90D4B986CDE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3:09:46.208" v="2967" actId="14100"/>
        <pc:sldMkLst>
          <pc:docMk/>
          <pc:sldMk cId="4201146973" sldId="270"/>
        </pc:sldMkLst>
        <pc:spChg chg="mod">
          <ac:chgData name="Lee Yu Yee Dominic /CSF" userId="59ddad63-47f1-4317-b088-d34171f6460d" providerId="ADAL" clId="{4F778B78-CD8F-4937-A26E-5A56DD2FFF08}" dt="2022-06-15T13:08:11.309" v="2930" actId="20577"/>
          <ac:spMkLst>
            <pc:docMk/>
            <pc:sldMk cId="4201146973" sldId="27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08:52.279" v="2946" actId="20577"/>
          <ac:spMkLst>
            <pc:docMk/>
            <pc:sldMk cId="4201146973" sldId="270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3:09:46.208" v="2967" actId="14100"/>
          <ac:picMkLst>
            <pc:docMk/>
            <pc:sldMk cId="4201146973" sldId="270"/>
            <ac:picMk id="10" creationId="{A475E384-8F07-C5DA-9A92-E9B3CA40B174}"/>
          </ac:picMkLst>
        </pc:picChg>
        <pc:picChg chg="del">
          <ac:chgData name="Lee Yu Yee Dominic /CSF" userId="59ddad63-47f1-4317-b088-d34171f6460d" providerId="ADAL" clId="{4F778B78-CD8F-4937-A26E-5A56DD2FFF08}" dt="2022-06-15T13:09:40.133" v="2961" actId="478"/>
          <ac:picMkLst>
            <pc:docMk/>
            <pc:sldMk cId="4201146973" sldId="270"/>
            <ac:picMk id="12" creationId="{756BEF75-853E-45F1-1784-B90D4B986CDE}"/>
          </ac:picMkLst>
        </pc:picChg>
      </pc:sldChg>
      <pc:sldChg chg="modSp new del mod">
        <pc:chgData name="Lee Yu Yee Dominic /CSF" userId="59ddad63-47f1-4317-b088-d34171f6460d" providerId="ADAL" clId="{4F778B78-CD8F-4937-A26E-5A56DD2FFF08}" dt="2022-06-15T14:02:57.482" v="3335" actId="2696"/>
        <pc:sldMkLst>
          <pc:docMk/>
          <pc:sldMk cId="1929268136" sldId="271"/>
        </pc:sldMkLst>
        <pc:spChg chg="mod">
          <ac:chgData name="Lee Yu Yee Dominic /CSF" userId="59ddad63-47f1-4317-b088-d34171f6460d" providerId="ADAL" clId="{4F778B78-CD8F-4937-A26E-5A56DD2FFF08}" dt="2022-06-15T14:00:40.711" v="3218" actId="20577"/>
          <ac:spMkLst>
            <pc:docMk/>
            <pc:sldMk cId="1929268136" sldId="271"/>
            <ac:spMk id="2" creationId="{759647CA-39BF-C9D1-379C-6EF369E57667}"/>
          </ac:spMkLst>
        </pc:spChg>
        <pc:spChg chg="mod">
          <ac:chgData name="Lee Yu Yee Dominic /CSF" userId="59ddad63-47f1-4317-b088-d34171f6460d" providerId="ADAL" clId="{4F778B78-CD8F-4937-A26E-5A56DD2FFF08}" dt="2022-06-15T14:02:08.008" v="3319" actId="20577"/>
          <ac:spMkLst>
            <pc:docMk/>
            <pc:sldMk cId="1929268136" sldId="271"/>
            <ac:spMk id="3" creationId="{24D275C1-C747-58D1-5F72-F354E79AAEB6}"/>
          </ac:spMkLst>
        </pc:spChg>
      </pc:sldChg>
      <pc:sldChg chg="addSp delSp modSp add del mod">
        <pc:chgData name="Lee Yu Yee Dominic /CSF" userId="59ddad63-47f1-4317-b088-d34171f6460d" providerId="ADAL" clId="{4F778B78-CD8F-4937-A26E-5A56DD2FFF08}" dt="2022-06-15T13:59:40.756" v="3200" actId="2696"/>
        <pc:sldMkLst>
          <pc:docMk/>
          <pc:sldMk cId="1347484869" sldId="272"/>
        </pc:sldMkLst>
        <pc:spChg chg="mod">
          <ac:chgData name="Lee Yu Yee Dominic /CSF" userId="59ddad63-47f1-4317-b088-d34171f6460d" providerId="ADAL" clId="{4F778B78-CD8F-4937-A26E-5A56DD2FFF08}" dt="2022-06-15T13:10:34.039" v="2975" actId="20577"/>
          <ac:spMkLst>
            <pc:docMk/>
            <pc:sldMk cId="1347484869" sldId="272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13:45.330" v="3033" actId="20577"/>
          <ac:spMkLst>
            <pc:docMk/>
            <pc:sldMk cId="1347484869" sldId="272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3:10:42.179" v="2978" actId="478"/>
          <ac:picMkLst>
            <pc:docMk/>
            <pc:sldMk cId="1347484869" sldId="272"/>
            <ac:picMk id="10" creationId="{A475E384-8F07-C5DA-9A92-E9B3CA40B174}"/>
          </ac:picMkLst>
        </pc:picChg>
        <pc:picChg chg="add mod">
          <ac:chgData name="Lee Yu Yee Dominic /CSF" userId="59ddad63-47f1-4317-b088-d34171f6460d" providerId="ADAL" clId="{4F778B78-CD8F-4937-A26E-5A56DD2FFF08}" dt="2022-06-15T13:10:48.915" v="2986" actId="1076"/>
          <ac:picMkLst>
            <pc:docMk/>
            <pc:sldMk cId="1347484869" sldId="272"/>
            <ac:picMk id="12" creationId="{EB57A2D1-4D8E-0D11-36E8-50260CCDA896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3:13:28.442" v="3028" actId="20577"/>
        <pc:sldMkLst>
          <pc:docMk/>
          <pc:sldMk cId="1020136492" sldId="273"/>
        </pc:sldMkLst>
        <pc:spChg chg="mod">
          <ac:chgData name="Lee Yu Yee Dominic /CSF" userId="59ddad63-47f1-4317-b088-d34171f6460d" providerId="ADAL" clId="{4F778B78-CD8F-4937-A26E-5A56DD2FFF08}" dt="2022-06-15T13:12:51.072" v="2998" actId="20577"/>
          <ac:spMkLst>
            <pc:docMk/>
            <pc:sldMk cId="1020136492" sldId="273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13:28.442" v="3028" actId="20577"/>
          <ac:spMkLst>
            <pc:docMk/>
            <pc:sldMk cId="1020136492" sldId="273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3:13:16.530" v="3026" actId="1076"/>
          <ac:picMkLst>
            <pc:docMk/>
            <pc:sldMk cId="1020136492" sldId="273"/>
            <ac:picMk id="10" creationId="{977B5DB3-A1DC-7795-EAD3-F6DF4C68BA7D}"/>
          </ac:picMkLst>
        </pc:picChg>
        <pc:picChg chg="del">
          <ac:chgData name="Lee Yu Yee Dominic /CSF" userId="59ddad63-47f1-4317-b088-d34171f6460d" providerId="ADAL" clId="{4F778B78-CD8F-4937-A26E-5A56DD2FFF08}" dt="2022-06-15T13:12:54.728" v="2999" actId="478"/>
          <ac:picMkLst>
            <pc:docMk/>
            <pc:sldMk cId="1020136492" sldId="273"/>
            <ac:picMk id="12" creationId="{EB57A2D1-4D8E-0D11-36E8-50260CCDA896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9:31:31.079" v="9461" actId="20577"/>
        <pc:sldMkLst>
          <pc:docMk/>
          <pc:sldMk cId="3219244967" sldId="274"/>
        </pc:sldMkLst>
        <pc:spChg chg="mod">
          <ac:chgData name="Lee Yu Yee Dominic /CSF" userId="59ddad63-47f1-4317-b088-d34171f6460d" providerId="ADAL" clId="{4F778B78-CD8F-4937-A26E-5A56DD2FFF08}" dt="2022-06-17T09:31:31.079" v="9461" actId="20577"/>
          <ac:spMkLst>
            <pc:docMk/>
            <pc:sldMk cId="3219244967" sldId="27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14:49.615" v="3051" actId="20577"/>
          <ac:spMkLst>
            <pc:docMk/>
            <pc:sldMk cId="3219244967" sldId="274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3:13:54.074" v="3037" actId="478"/>
          <ac:picMkLst>
            <pc:docMk/>
            <pc:sldMk cId="3219244967" sldId="274"/>
            <ac:picMk id="10" creationId="{977B5DB3-A1DC-7795-EAD3-F6DF4C68BA7D}"/>
          </ac:picMkLst>
        </pc:picChg>
        <pc:picChg chg="add mod">
          <ac:chgData name="Lee Yu Yee Dominic /CSF" userId="59ddad63-47f1-4317-b088-d34171f6460d" providerId="ADAL" clId="{4F778B78-CD8F-4937-A26E-5A56DD2FFF08}" dt="2022-06-15T13:14:04.181" v="3043" actId="1076"/>
          <ac:picMkLst>
            <pc:docMk/>
            <pc:sldMk cId="3219244967" sldId="274"/>
            <ac:picMk id="12" creationId="{361420E6-1D6A-7C24-4654-8E609256CB2F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3:42:17.619" v="3074" actId="20577"/>
        <pc:sldMkLst>
          <pc:docMk/>
          <pc:sldMk cId="2484594324" sldId="275"/>
        </pc:sldMkLst>
        <pc:spChg chg="mod">
          <ac:chgData name="Lee Yu Yee Dominic /CSF" userId="59ddad63-47f1-4317-b088-d34171f6460d" providerId="ADAL" clId="{4F778B78-CD8F-4937-A26E-5A56DD2FFF08}" dt="2022-06-15T13:14:58.722" v="3059" actId="20577"/>
          <ac:spMkLst>
            <pc:docMk/>
            <pc:sldMk cId="2484594324" sldId="275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42:17.619" v="3074" actId="20577"/>
          <ac:spMkLst>
            <pc:docMk/>
            <pc:sldMk cId="2484594324" sldId="275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3:15:23.733" v="3066" actId="1076"/>
          <ac:picMkLst>
            <pc:docMk/>
            <pc:sldMk cId="2484594324" sldId="275"/>
            <ac:picMk id="10" creationId="{D66BFD59-B3D1-368C-A671-F25A39CF4448}"/>
          </ac:picMkLst>
        </pc:picChg>
        <pc:picChg chg="del">
          <ac:chgData name="Lee Yu Yee Dominic /CSF" userId="59ddad63-47f1-4317-b088-d34171f6460d" providerId="ADAL" clId="{4F778B78-CD8F-4937-A26E-5A56DD2FFF08}" dt="2022-06-15T13:15:12.485" v="3060" actId="478"/>
          <ac:picMkLst>
            <pc:docMk/>
            <pc:sldMk cId="2484594324" sldId="275"/>
            <ac:picMk id="12" creationId="{361420E6-1D6A-7C24-4654-8E609256CB2F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3:57:59.195" v="3120" actId="20577"/>
        <pc:sldMkLst>
          <pc:docMk/>
          <pc:sldMk cId="1760256386" sldId="276"/>
        </pc:sldMkLst>
        <pc:spChg chg="mod">
          <ac:chgData name="Lee Yu Yee Dominic /CSF" userId="59ddad63-47f1-4317-b088-d34171f6460d" providerId="ADAL" clId="{4F778B78-CD8F-4937-A26E-5A56DD2FFF08}" dt="2022-06-15T13:44:07.726" v="3086" actId="20577"/>
          <ac:spMkLst>
            <pc:docMk/>
            <pc:sldMk cId="1760256386" sldId="276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3:57:59.195" v="3120" actId="20577"/>
          <ac:spMkLst>
            <pc:docMk/>
            <pc:sldMk cId="1760256386" sldId="276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3:43:52.505" v="3076" actId="478"/>
          <ac:picMkLst>
            <pc:docMk/>
            <pc:sldMk cId="1760256386" sldId="276"/>
            <ac:picMk id="10" creationId="{D66BFD59-B3D1-368C-A671-F25A39CF4448}"/>
          </ac:picMkLst>
        </pc:picChg>
        <pc:picChg chg="add mod">
          <ac:chgData name="Lee Yu Yee Dominic /CSF" userId="59ddad63-47f1-4317-b088-d34171f6460d" providerId="ADAL" clId="{4F778B78-CD8F-4937-A26E-5A56DD2FFF08}" dt="2022-06-15T13:44:04.942" v="3084" actId="1076"/>
          <ac:picMkLst>
            <pc:docMk/>
            <pc:sldMk cId="1760256386" sldId="276"/>
            <ac:picMk id="12" creationId="{442E9A38-0918-FBBB-A972-E060D1DB01E8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9:31:43.279" v="9464" actId="20577"/>
        <pc:sldMkLst>
          <pc:docMk/>
          <pc:sldMk cId="2276979534" sldId="277"/>
        </pc:sldMkLst>
        <pc:spChg chg="mod">
          <ac:chgData name="Lee Yu Yee Dominic /CSF" userId="59ddad63-47f1-4317-b088-d34171f6460d" providerId="ADAL" clId="{4F778B78-CD8F-4937-A26E-5A56DD2FFF08}" dt="2022-06-17T09:31:43.279" v="9464" actId="20577"/>
          <ac:spMkLst>
            <pc:docMk/>
            <pc:sldMk cId="2276979534" sldId="277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23:13.894" v="5029" actId="20577"/>
          <ac:spMkLst>
            <pc:docMk/>
            <pc:sldMk cId="2276979534" sldId="277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3:45:10.072" v="3112" actId="1076"/>
          <ac:picMkLst>
            <pc:docMk/>
            <pc:sldMk cId="2276979534" sldId="277"/>
            <ac:picMk id="10" creationId="{73931247-9377-10C1-EB53-C60985BB1D03}"/>
          </ac:picMkLst>
        </pc:picChg>
        <pc:picChg chg="del">
          <ac:chgData name="Lee Yu Yee Dominic /CSF" userId="59ddad63-47f1-4317-b088-d34171f6460d" providerId="ADAL" clId="{4F778B78-CD8F-4937-A26E-5A56DD2FFF08}" dt="2022-06-15T13:44:52.036" v="3102" actId="478"/>
          <ac:picMkLst>
            <pc:docMk/>
            <pc:sldMk cId="2276979534" sldId="277"/>
            <ac:picMk id="12" creationId="{442E9A38-0918-FBBB-A972-E060D1DB01E8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870990997" sldId="278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870990997" sldId="278"/>
            <ac:spMk id="2" creationId="{1694AAE0-4160-07CF-F8CD-83BA0FD285C2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870990997" sldId="278"/>
            <ac:spMk id="3" creationId="{126AA0D8-E4C8-1D09-312E-07AEBA41984E}"/>
          </ac:spMkLst>
        </pc:sp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998943099" sldId="279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998943099" sldId="279"/>
            <ac:spMk id="2" creationId="{8E4520B2-5F7E-9613-A353-C7F5043EEB59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998943099" sldId="279"/>
            <ac:spMk id="3" creationId="{90DA5428-9668-5E2A-7683-EA2BFF42327B}"/>
          </ac:spMkLst>
        </pc:spChg>
      </pc:sldChg>
      <pc:sldChg chg="addSp delSp modSp add mod ord">
        <pc:chgData name="Lee Yu Yee Dominic /CSF" userId="59ddad63-47f1-4317-b088-d34171f6460d" providerId="ADAL" clId="{4F778B78-CD8F-4937-A26E-5A56DD2FFF08}" dt="2022-06-15T14:51:45.579" v="3837" actId="20577"/>
        <pc:sldMkLst>
          <pc:docMk/>
          <pc:sldMk cId="3789447580" sldId="280"/>
        </pc:sldMkLst>
        <pc:spChg chg="mod">
          <ac:chgData name="Lee Yu Yee Dominic /CSF" userId="59ddad63-47f1-4317-b088-d34171f6460d" providerId="ADAL" clId="{4F778B78-CD8F-4937-A26E-5A56DD2FFF08}" dt="2022-06-15T14:42:54.003" v="3770" actId="20577"/>
          <ac:spMkLst>
            <pc:docMk/>
            <pc:sldMk cId="3789447580" sldId="28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4:51:45.579" v="3837" actId="20577"/>
          <ac:spMkLst>
            <pc:docMk/>
            <pc:sldMk cId="3789447580" sldId="280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4:42:02.133" v="3716" actId="478"/>
          <ac:picMkLst>
            <pc:docMk/>
            <pc:sldMk cId="3789447580" sldId="280"/>
            <ac:picMk id="10" creationId="{73931247-9377-10C1-EB53-C60985BB1D03}"/>
          </ac:picMkLst>
        </pc:picChg>
        <pc:picChg chg="add mod">
          <ac:chgData name="Lee Yu Yee Dominic /CSF" userId="59ddad63-47f1-4317-b088-d34171f6460d" providerId="ADAL" clId="{4F778B78-CD8F-4937-A26E-5A56DD2FFF08}" dt="2022-06-15T14:42:15.631" v="3722" actId="14100"/>
          <ac:picMkLst>
            <pc:docMk/>
            <pc:sldMk cId="3789447580" sldId="280"/>
            <ac:picMk id="12" creationId="{7BEECB84-769D-26E1-A8D6-AD89ED2F912D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4:44:04.751" v="3796" actId="20577"/>
        <pc:sldMkLst>
          <pc:docMk/>
          <pc:sldMk cId="1461595818" sldId="281"/>
        </pc:sldMkLst>
        <pc:spChg chg="mod">
          <ac:chgData name="Lee Yu Yee Dominic /CSF" userId="59ddad63-47f1-4317-b088-d34171f6460d" providerId="ADAL" clId="{4F778B78-CD8F-4937-A26E-5A56DD2FFF08}" dt="2022-06-15T14:43:21.038" v="3782" actId="20577"/>
          <ac:spMkLst>
            <pc:docMk/>
            <pc:sldMk cId="1461595818" sldId="281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4:44:04.751" v="3796" actId="20577"/>
          <ac:spMkLst>
            <pc:docMk/>
            <pc:sldMk cId="1461595818" sldId="281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4:43:50.283" v="3792" actId="1076"/>
          <ac:picMkLst>
            <pc:docMk/>
            <pc:sldMk cId="1461595818" sldId="281"/>
            <ac:picMk id="10" creationId="{7628AE88-B447-425A-5AC0-65EFD73721C7}"/>
          </ac:picMkLst>
        </pc:picChg>
        <pc:picChg chg="del">
          <ac:chgData name="Lee Yu Yee Dominic /CSF" userId="59ddad63-47f1-4317-b088-d34171f6460d" providerId="ADAL" clId="{4F778B78-CD8F-4937-A26E-5A56DD2FFF08}" dt="2022-06-15T14:43:39.928" v="3785" actId="478"/>
          <ac:picMkLst>
            <pc:docMk/>
            <pc:sldMk cId="1461595818" sldId="281"/>
            <ac:picMk id="12" creationId="{7BEECB84-769D-26E1-A8D6-AD89ED2F912D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4:47:02.796" v="3811" actId="20577"/>
        <pc:sldMkLst>
          <pc:docMk/>
          <pc:sldMk cId="2286683477" sldId="282"/>
        </pc:sldMkLst>
        <pc:spChg chg="mod">
          <ac:chgData name="Lee Yu Yee Dominic /CSF" userId="59ddad63-47f1-4317-b088-d34171f6460d" providerId="ADAL" clId="{4F778B78-CD8F-4937-A26E-5A56DD2FFF08}" dt="2022-06-15T14:46:34.265" v="3807" actId="20577"/>
          <ac:spMkLst>
            <pc:docMk/>
            <pc:sldMk cId="2286683477" sldId="282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4:47:02.796" v="3811" actId="20577"/>
          <ac:spMkLst>
            <pc:docMk/>
            <pc:sldMk cId="2286683477" sldId="282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4:46:28.612" v="3798" actId="478"/>
          <ac:picMkLst>
            <pc:docMk/>
            <pc:sldMk cId="2286683477" sldId="282"/>
            <ac:picMk id="10" creationId="{7628AE88-B447-425A-5AC0-65EFD73721C7}"/>
          </ac:picMkLst>
        </pc:picChg>
        <pc:picChg chg="add mod">
          <ac:chgData name="Lee Yu Yee Dominic /CSF" userId="59ddad63-47f1-4317-b088-d34171f6460d" providerId="ADAL" clId="{4F778B78-CD8F-4937-A26E-5A56DD2FFF08}" dt="2022-06-15T14:46:31.972" v="3802" actId="1076"/>
          <ac:picMkLst>
            <pc:docMk/>
            <pc:sldMk cId="2286683477" sldId="282"/>
            <ac:picMk id="12" creationId="{A25C3061-3A7F-84DC-08B5-2FF40A11D652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4:52:20.273" v="3842" actId="1076"/>
        <pc:sldMkLst>
          <pc:docMk/>
          <pc:sldMk cId="3398591493" sldId="283"/>
        </pc:sldMkLst>
        <pc:spChg chg="mod">
          <ac:chgData name="Lee Yu Yee Dominic /CSF" userId="59ddad63-47f1-4317-b088-d34171f6460d" providerId="ADAL" clId="{4F778B78-CD8F-4937-A26E-5A56DD2FFF08}" dt="2022-06-15T14:48:23.937" v="3819" actId="20577"/>
          <ac:spMkLst>
            <pc:docMk/>
            <pc:sldMk cId="3398591493" sldId="283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4:48:41.022" v="3825" actId="20577"/>
          <ac:spMkLst>
            <pc:docMk/>
            <pc:sldMk cId="3398591493" sldId="283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4:52:20.273" v="3842" actId="1076"/>
          <ac:picMkLst>
            <pc:docMk/>
            <pc:sldMk cId="3398591493" sldId="283"/>
            <ac:picMk id="10" creationId="{109B4EC5-9CCE-F0BC-2FF2-D92539AB6F56}"/>
          </ac:picMkLst>
        </pc:picChg>
        <pc:picChg chg="del">
          <ac:chgData name="Lee Yu Yee Dominic /CSF" userId="59ddad63-47f1-4317-b088-d34171f6460d" providerId="ADAL" clId="{4F778B78-CD8F-4937-A26E-5A56DD2FFF08}" dt="2022-06-15T14:52:15.545" v="3838" actId="478"/>
          <ac:picMkLst>
            <pc:docMk/>
            <pc:sldMk cId="3398591493" sldId="283"/>
            <ac:picMk id="12" creationId="{A25C3061-3A7F-84DC-08B5-2FF40A11D652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4:58:13.883" v="3940" actId="20577"/>
        <pc:sldMkLst>
          <pc:docMk/>
          <pc:sldMk cId="1329811136" sldId="284"/>
        </pc:sldMkLst>
        <pc:spChg chg="mod">
          <ac:chgData name="Lee Yu Yee Dominic /CSF" userId="59ddad63-47f1-4317-b088-d34171f6460d" providerId="ADAL" clId="{4F778B78-CD8F-4937-A26E-5A56DD2FFF08}" dt="2022-06-15T14:48:49.394" v="3833" actId="20577"/>
          <ac:spMkLst>
            <pc:docMk/>
            <pc:sldMk cId="1329811136" sldId="28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4:58:13.883" v="3940" actId="20577"/>
          <ac:spMkLst>
            <pc:docMk/>
            <pc:sldMk cId="1329811136" sldId="284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4:52:47.283" v="3856" actId="1076"/>
          <ac:picMkLst>
            <pc:docMk/>
            <pc:sldMk cId="1329811136" sldId="284"/>
            <ac:picMk id="10" creationId="{23C8FE16-C765-D688-58A9-20920ABC2299}"/>
          </ac:picMkLst>
        </pc:picChg>
        <pc:picChg chg="del">
          <ac:chgData name="Lee Yu Yee Dominic /CSF" userId="59ddad63-47f1-4317-b088-d34171f6460d" providerId="ADAL" clId="{4F778B78-CD8F-4937-A26E-5A56DD2FFF08}" dt="2022-06-15T14:52:25.636" v="3843" actId="478"/>
          <ac:picMkLst>
            <pc:docMk/>
            <pc:sldMk cId="1329811136" sldId="284"/>
            <ac:picMk id="12" creationId="{A25C3061-3A7F-84DC-08B5-2FF40A11D652}"/>
          </ac:picMkLst>
        </pc:picChg>
        <pc:picChg chg="add del mod">
          <ac:chgData name="Lee Yu Yee Dominic /CSF" userId="59ddad63-47f1-4317-b088-d34171f6460d" providerId="ADAL" clId="{4F778B78-CD8F-4937-A26E-5A56DD2FFF08}" dt="2022-06-15T14:52:45.558" v="3855" actId="478"/>
          <ac:picMkLst>
            <pc:docMk/>
            <pc:sldMk cId="1329811136" sldId="284"/>
            <ac:picMk id="14" creationId="{08470BC7-4820-4358-58A5-0D762F890B41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4:56:27.965" v="3901" actId="20577"/>
        <pc:sldMkLst>
          <pc:docMk/>
          <pc:sldMk cId="596616847" sldId="285"/>
        </pc:sldMkLst>
        <pc:spChg chg="mod">
          <ac:chgData name="Lee Yu Yee Dominic /CSF" userId="59ddad63-47f1-4317-b088-d34171f6460d" providerId="ADAL" clId="{4F778B78-CD8F-4937-A26E-5A56DD2FFF08}" dt="2022-06-15T14:56:27.965" v="3901" actId="20577"/>
          <ac:spMkLst>
            <pc:docMk/>
            <pc:sldMk cId="596616847" sldId="285"/>
            <ac:spMk id="2" creationId="{CDF17E04-9D7C-2E97-DBDC-FA800E9DEB01}"/>
          </ac:spMkLst>
        </pc:spChg>
        <pc:picChg chg="del">
          <ac:chgData name="Lee Yu Yee Dominic /CSF" userId="59ddad63-47f1-4317-b088-d34171f6460d" providerId="ADAL" clId="{4F778B78-CD8F-4937-A26E-5A56DD2FFF08}" dt="2022-06-15T14:53:08.120" v="3863" actId="478"/>
          <ac:picMkLst>
            <pc:docMk/>
            <pc:sldMk cId="596616847" sldId="285"/>
            <ac:picMk id="10" creationId="{23C8FE16-C765-D688-58A9-20920ABC2299}"/>
          </ac:picMkLst>
        </pc:picChg>
        <pc:picChg chg="add mod">
          <ac:chgData name="Lee Yu Yee Dominic /CSF" userId="59ddad63-47f1-4317-b088-d34171f6460d" providerId="ADAL" clId="{4F778B78-CD8F-4937-A26E-5A56DD2FFF08}" dt="2022-06-15T14:53:15.292" v="3867" actId="1076"/>
          <ac:picMkLst>
            <pc:docMk/>
            <pc:sldMk cId="596616847" sldId="285"/>
            <ac:picMk id="12" creationId="{F1440011-809A-D39E-403E-E8AB2F99718D}"/>
          </ac:picMkLst>
        </pc:picChg>
      </pc:sldChg>
      <pc:sldChg chg="addSp delSp modSp add mod ord">
        <pc:chgData name="Lee Yu Yee Dominic /CSF" userId="59ddad63-47f1-4317-b088-d34171f6460d" providerId="ADAL" clId="{4F778B78-CD8F-4937-A26E-5A56DD2FFF08}" dt="2022-06-15T15:20:49.994" v="4576" actId="20577"/>
        <pc:sldMkLst>
          <pc:docMk/>
          <pc:sldMk cId="1707342835" sldId="286"/>
        </pc:sldMkLst>
        <pc:spChg chg="mod">
          <ac:chgData name="Lee Yu Yee Dominic /CSF" userId="59ddad63-47f1-4317-b088-d34171f6460d" providerId="ADAL" clId="{4F778B78-CD8F-4937-A26E-5A56DD2FFF08}" dt="2022-06-15T14:56:16.951" v="3893" actId="20577"/>
          <ac:spMkLst>
            <pc:docMk/>
            <pc:sldMk cId="1707342835" sldId="286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20:49.994" v="4576" actId="20577"/>
          <ac:spMkLst>
            <pc:docMk/>
            <pc:sldMk cId="1707342835" sldId="286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4:55:59.878" v="3885" actId="1076"/>
          <ac:picMkLst>
            <pc:docMk/>
            <pc:sldMk cId="1707342835" sldId="286"/>
            <ac:picMk id="10" creationId="{41500935-82B6-9315-DC27-99AB6AB57098}"/>
          </ac:picMkLst>
        </pc:picChg>
        <pc:picChg chg="del">
          <ac:chgData name="Lee Yu Yee Dominic /CSF" userId="59ddad63-47f1-4317-b088-d34171f6460d" providerId="ADAL" clId="{4F778B78-CD8F-4937-A26E-5A56DD2FFF08}" dt="2022-06-15T14:55:58.490" v="3883" actId="478"/>
          <ac:picMkLst>
            <pc:docMk/>
            <pc:sldMk cId="1707342835" sldId="286"/>
            <ac:picMk id="12" creationId="{7BEECB84-769D-26E1-A8D6-AD89ED2F912D}"/>
          </ac:picMkLst>
        </pc:picChg>
      </pc:sldChg>
      <pc:sldChg chg="modSp add mod ord">
        <pc:chgData name="Lee Yu Yee Dominic /CSF" userId="59ddad63-47f1-4317-b088-d34171f6460d" providerId="ADAL" clId="{4F778B78-CD8F-4937-A26E-5A56DD2FFF08}" dt="2022-06-15T14:57:31.731" v="3938" actId="20577"/>
        <pc:sldMkLst>
          <pc:docMk/>
          <pc:sldMk cId="3923301453" sldId="287"/>
        </pc:sldMkLst>
        <pc:spChg chg="mod">
          <ac:chgData name="Lee Yu Yee Dominic /CSF" userId="59ddad63-47f1-4317-b088-d34171f6460d" providerId="ADAL" clId="{4F778B78-CD8F-4937-A26E-5A56DD2FFF08}" dt="2022-06-15T14:57:31.731" v="3938" actId="20577"/>
          <ac:spMkLst>
            <pc:docMk/>
            <pc:sldMk cId="3923301453" sldId="287"/>
            <ac:spMk id="2" creationId="{CDF17E04-9D7C-2E97-DBDC-FA800E9DEB01}"/>
          </ac:spMkLst>
        </pc:spChg>
      </pc:sldChg>
      <pc:sldChg chg="modSp add mod ord">
        <pc:chgData name="Lee Yu Yee Dominic /CSF" userId="59ddad63-47f1-4317-b088-d34171f6460d" providerId="ADAL" clId="{4F778B78-CD8F-4937-A26E-5A56DD2FFF08}" dt="2022-06-15T15:06:00.326" v="4480" actId="20577"/>
        <pc:sldMkLst>
          <pc:docMk/>
          <pc:sldMk cId="2435370678" sldId="288"/>
        </pc:sldMkLst>
        <pc:spChg chg="mod">
          <ac:chgData name="Lee Yu Yee Dominic /CSF" userId="59ddad63-47f1-4317-b088-d34171f6460d" providerId="ADAL" clId="{4F778B78-CD8F-4937-A26E-5A56DD2FFF08}" dt="2022-06-15T15:05:42.631" v="4474" actId="20577"/>
          <ac:spMkLst>
            <pc:docMk/>
            <pc:sldMk cId="2435370678" sldId="28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06:00.326" v="4480" actId="20577"/>
          <ac:spMkLst>
            <pc:docMk/>
            <pc:sldMk cId="2435370678" sldId="288"/>
            <ac:spMk id="3" creationId="{2195EEB6-2FCB-2B94-771B-3AD77D87D1E2}"/>
          </ac:spMkLst>
        </pc:spChg>
      </pc:sldChg>
      <pc:sldChg chg="addSp delSp modSp add mod">
        <pc:chgData name="Lee Yu Yee Dominic /CSF" userId="59ddad63-47f1-4317-b088-d34171f6460d" providerId="ADAL" clId="{4F778B78-CD8F-4937-A26E-5A56DD2FFF08}" dt="2022-06-15T15:17:44.291" v="4512" actId="20577"/>
        <pc:sldMkLst>
          <pc:docMk/>
          <pc:sldMk cId="2452036380" sldId="289"/>
        </pc:sldMkLst>
        <pc:spChg chg="mod">
          <ac:chgData name="Lee Yu Yee Dominic /CSF" userId="59ddad63-47f1-4317-b088-d34171f6460d" providerId="ADAL" clId="{4F778B78-CD8F-4937-A26E-5A56DD2FFF08}" dt="2022-06-15T15:16:54.986" v="4501" actId="20577"/>
          <ac:spMkLst>
            <pc:docMk/>
            <pc:sldMk cId="2452036380" sldId="289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17:44.291" v="4512" actId="20577"/>
          <ac:spMkLst>
            <pc:docMk/>
            <pc:sldMk cId="2452036380" sldId="289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5:17:35.298" v="4510" actId="1076"/>
          <ac:picMkLst>
            <pc:docMk/>
            <pc:sldMk cId="2452036380" sldId="289"/>
            <ac:picMk id="10" creationId="{2CED9B3D-1633-EF76-A100-1A9AFC7B22A5}"/>
          </ac:picMkLst>
        </pc:picChg>
        <pc:picChg chg="del">
          <ac:chgData name="Lee Yu Yee Dominic /CSF" userId="59ddad63-47f1-4317-b088-d34171f6460d" providerId="ADAL" clId="{4F778B78-CD8F-4937-A26E-5A56DD2FFF08}" dt="2022-06-15T15:17:29.634" v="4506" actId="478"/>
          <ac:picMkLst>
            <pc:docMk/>
            <pc:sldMk cId="2452036380" sldId="289"/>
            <ac:picMk id="12" creationId="{F1440011-809A-D39E-403E-E8AB2F99718D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5:18:29.641" v="4537" actId="20577"/>
        <pc:sldMkLst>
          <pc:docMk/>
          <pc:sldMk cId="886835098" sldId="290"/>
        </pc:sldMkLst>
        <pc:spChg chg="mod">
          <ac:chgData name="Lee Yu Yee Dominic /CSF" userId="59ddad63-47f1-4317-b088-d34171f6460d" providerId="ADAL" clId="{4F778B78-CD8F-4937-A26E-5A56DD2FFF08}" dt="2022-06-15T15:17:57.783" v="4525" actId="20577"/>
          <ac:spMkLst>
            <pc:docMk/>
            <pc:sldMk cId="886835098" sldId="29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18:29.641" v="4537" actId="20577"/>
          <ac:spMkLst>
            <pc:docMk/>
            <pc:sldMk cId="886835098" sldId="290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5:18:01.295" v="4526" actId="478"/>
          <ac:picMkLst>
            <pc:docMk/>
            <pc:sldMk cId="886835098" sldId="290"/>
            <ac:picMk id="10" creationId="{2CED9B3D-1633-EF76-A100-1A9AFC7B22A5}"/>
          </ac:picMkLst>
        </pc:picChg>
        <pc:picChg chg="add mod">
          <ac:chgData name="Lee Yu Yee Dominic /CSF" userId="59ddad63-47f1-4317-b088-d34171f6460d" providerId="ADAL" clId="{4F778B78-CD8F-4937-A26E-5A56DD2FFF08}" dt="2022-06-15T15:18:08.592" v="4535" actId="1076"/>
          <ac:picMkLst>
            <pc:docMk/>
            <pc:sldMk cId="886835098" sldId="290"/>
            <ac:picMk id="12" creationId="{00CACB7D-62E1-EC19-E880-9F0D037E9852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5:28:20.474" v="5624" actId="20577"/>
        <pc:sldMkLst>
          <pc:docMk/>
          <pc:sldMk cId="299200103" sldId="291"/>
        </pc:sldMkLst>
        <pc:spChg chg="mod">
          <ac:chgData name="Lee Yu Yee Dominic /CSF" userId="59ddad63-47f1-4317-b088-d34171f6460d" providerId="ADAL" clId="{4F778B78-CD8F-4937-A26E-5A56DD2FFF08}" dt="2022-06-15T15:19:38.700" v="4568" actId="20577"/>
          <ac:spMkLst>
            <pc:docMk/>
            <pc:sldMk cId="299200103" sldId="291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28:20.474" v="5624" actId="20577"/>
          <ac:spMkLst>
            <pc:docMk/>
            <pc:sldMk cId="299200103" sldId="291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5:28:14.093" v="5620" actId="1076"/>
          <ac:picMkLst>
            <pc:docMk/>
            <pc:sldMk cId="299200103" sldId="291"/>
            <ac:picMk id="10" creationId="{3EA4894B-22E9-5D31-CE86-9BEB84DDA992}"/>
          </ac:picMkLst>
        </pc:picChg>
        <pc:picChg chg="del">
          <ac:chgData name="Lee Yu Yee Dominic /CSF" userId="59ddad63-47f1-4317-b088-d34171f6460d" providerId="ADAL" clId="{4F778B78-CD8F-4937-A26E-5A56DD2FFF08}" dt="2022-06-15T15:28:10.743" v="5616" actId="478"/>
          <ac:picMkLst>
            <pc:docMk/>
            <pc:sldMk cId="299200103" sldId="291"/>
            <ac:picMk id="12" creationId="{00CACB7D-62E1-EC19-E880-9F0D037E9852}"/>
          </ac:picMkLst>
        </pc:picChg>
      </pc:sldChg>
      <pc:sldChg chg="modSp new mod ord">
        <pc:chgData name="Lee Yu Yee Dominic /CSF" userId="59ddad63-47f1-4317-b088-d34171f6460d" providerId="ADAL" clId="{4F778B78-CD8F-4937-A26E-5A56DD2FFF08}" dt="2022-06-17T10:54:39.090" v="9474"/>
        <pc:sldMkLst>
          <pc:docMk/>
          <pc:sldMk cId="3592706970" sldId="292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92706970" sldId="292"/>
            <ac:spMk id="2" creationId="{F398A7FB-6E7D-1FB3-B874-8A7764AAC311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92706970" sldId="292"/>
            <ac:spMk id="3" creationId="{937C39EE-640F-C0AB-5CE4-FABFD51F261B}"/>
          </ac:spMkLst>
        </pc:spChg>
      </pc:sldChg>
      <pc:sldChg chg="modSp new mod modNotesTx">
        <pc:chgData name="Lee Yu Yee Dominic /CSF" userId="59ddad63-47f1-4317-b088-d34171f6460d" providerId="ADAL" clId="{4F778B78-CD8F-4937-A26E-5A56DD2FFF08}" dt="2022-06-17T10:54:39.090" v="9474"/>
        <pc:sldMkLst>
          <pc:docMk/>
          <pc:sldMk cId="1003107105" sldId="293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003107105" sldId="293"/>
            <ac:spMk id="2" creationId="{D9EFADC1-FF0F-2C28-81BD-F5056043267C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003107105" sldId="293"/>
            <ac:spMk id="3" creationId="{6E8FB684-7CA3-D9D3-A167-24724E68F0E7}"/>
          </ac:spMkLst>
        </pc:spChg>
      </pc:sldChg>
      <pc:sldChg chg="addSp delSp modSp add mod ord">
        <pc:chgData name="Lee Yu Yee Dominic /CSF" userId="59ddad63-47f1-4317-b088-d34171f6460d" providerId="ADAL" clId="{4F778B78-CD8F-4937-A26E-5A56DD2FFF08}" dt="2022-06-15T15:29:14.479" v="5633" actId="20577"/>
        <pc:sldMkLst>
          <pc:docMk/>
          <pc:sldMk cId="159686684" sldId="294"/>
        </pc:sldMkLst>
        <pc:spChg chg="mod">
          <ac:chgData name="Lee Yu Yee Dominic /CSF" userId="59ddad63-47f1-4317-b088-d34171f6460d" providerId="ADAL" clId="{4F778B78-CD8F-4937-A26E-5A56DD2FFF08}" dt="2022-06-15T15:27:21.508" v="5615" actId="20577"/>
          <ac:spMkLst>
            <pc:docMk/>
            <pc:sldMk cId="159686684" sldId="29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29:14.479" v="5633" actId="20577"/>
          <ac:spMkLst>
            <pc:docMk/>
            <pc:sldMk cId="159686684" sldId="294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5:29:02.571" v="5631" actId="1076"/>
          <ac:picMkLst>
            <pc:docMk/>
            <pc:sldMk cId="159686684" sldId="294"/>
            <ac:picMk id="10" creationId="{0F8D9B79-1FD2-C06A-2018-AE25612827A1}"/>
          </ac:picMkLst>
        </pc:picChg>
        <pc:picChg chg="del">
          <ac:chgData name="Lee Yu Yee Dominic /CSF" userId="59ddad63-47f1-4317-b088-d34171f6460d" providerId="ADAL" clId="{4F778B78-CD8F-4937-A26E-5A56DD2FFF08}" dt="2022-06-15T15:28:58.894" v="5627" actId="478"/>
          <ac:picMkLst>
            <pc:docMk/>
            <pc:sldMk cId="159686684" sldId="294"/>
            <ac:picMk id="12" creationId="{00CACB7D-62E1-EC19-E880-9F0D037E9852}"/>
          </ac:picMkLst>
        </pc:picChg>
      </pc:sldChg>
      <pc:sldChg chg="new del">
        <pc:chgData name="Lee Yu Yee Dominic /CSF" userId="59ddad63-47f1-4317-b088-d34171f6460d" providerId="ADAL" clId="{4F778B78-CD8F-4937-A26E-5A56DD2FFF08}" dt="2022-06-15T15:27:00.115" v="5579" actId="2696"/>
        <pc:sldMkLst>
          <pc:docMk/>
          <pc:sldMk cId="267523838" sldId="294"/>
        </pc:sldMkLst>
      </pc:sldChg>
      <pc:sldChg chg="addSp delSp modSp add mod ord">
        <pc:chgData name="Lee Yu Yee Dominic /CSF" userId="59ddad63-47f1-4317-b088-d34171f6460d" providerId="ADAL" clId="{4F778B78-CD8F-4937-A26E-5A56DD2FFF08}" dt="2022-06-15T15:29:50.554" v="5651" actId="1076"/>
        <pc:sldMkLst>
          <pc:docMk/>
          <pc:sldMk cId="1694151006" sldId="295"/>
        </pc:sldMkLst>
        <pc:spChg chg="mod">
          <ac:chgData name="Lee Yu Yee Dominic /CSF" userId="59ddad63-47f1-4317-b088-d34171f6460d" providerId="ADAL" clId="{4F778B78-CD8F-4937-A26E-5A56DD2FFF08}" dt="2022-06-15T15:29:31.347" v="5638" actId="20577"/>
          <ac:spMkLst>
            <pc:docMk/>
            <pc:sldMk cId="1694151006" sldId="295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29:41.252" v="5644" actId="20577"/>
          <ac:spMkLst>
            <pc:docMk/>
            <pc:sldMk cId="1694151006" sldId="295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5:29:46.038" v="5645" actId="478"/>
          <ac:picMkLst>
            <pc:docMk/>
            <pc:sldMk cId="1694151006" sldId="295"/>
            <ac:picMk id="10" creationId="{0F8D9B79-1FD2-C06A-2018-AE25612827A1}"/>
          </ac:picMkLst>
        </pc:picChg>
        <pc:picChg chg="add mod">
          <ac:chgData name="Lee Yu Yee Dominic /CSF" userId="59ddad63-47f1-4317-b088-d34171f6460d" providerId="ADAL" clId="{4F778B78-CD8F-4937-A26E-5A56DD2FFF08}" dt="2022-06-15T15:29:50.554" v="5651" actId="1076"/>
          <ac:picMkLst>
            <pc:docMk/>
            <pc:sldMk cId="1694151006" sldId="295"/>
            <ac:picMk id="12" creationId="{A6CAFFCC-DA02-2747-3328-B9A75653BDC7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6:07:54.026" v="6122" actId="1076"/>
        <pc:sldMkLst>
          <pc:docMk/>
          <pc:sldMk cId="3671940483" sldId="296"/>
        </pc:sldMkLst>
        <pc:spChg chg="mod">
          <ac:chgData name="Lee Yu Yee Dominic /CSF" userId="59ddad63-47f1-4317-b088-d34171f6460d" providerId="ADAL" clId="{4F778B78-CD8F-4937-A26E-5A56DD2FFF08}" dt="2022-06-15T15:30:39.277" v="5655" actId="20577"/>
          <ac:spMkLst>
            <pc:docMk/>
            <pc:sldMk cId="3671940483" sldId="296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5:31:02.233" v="5679" actId="20577"/>
          <ac:spMkLst>
            <pc:docMk/>
            <pc:sldMk cId="3671940483" sldId="296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6:07:48.894" v="6118" actId="478"/>
          <ac:picMkLst>
            <pc:docMk/>
            <pc:sldMk cId="3671940483" sldId="296"/>
            <ac:picMk id="10" creationId="{0F8D9B79-1FD2-C06A-2018-AE25612827A1}"/>
          </ac:picMkLst>
        </pc:picChg>
        <pc:picChg chg="add mod">
          <ac:chgData name="Lee Yu Yee Dominic /CSF" userId="59ddad63-47f1-4317-b088-d34171f6460d" providerId="ADAL" clId="{4F778B78-CD8F-4937-A26E-5A56DD2FFF08}" dt="2022-06-15T16:07:54.026" v="6122" actId="1076"/>
          <ac:picMkLst>
            <pc:docMk/>
            <pc:sldMk cId="3671940483" sldId="296"/>
            <ac:picMk id="12" creationId="{45A6D37D-CA21-40A5-A538-FF29C6BF67E2}"/>
          </ac:picMkLst>
        </pc:picChg>
      </pc:sldChg>
      <pc:sldChg chg="modSp new mod modNotesTx">
        <pc:chgData name="Lee Yu Yee Dominic /CSF" userId="59ddad63-47f1-4317-b088-d34171f6460d" providerId="ADAL" clId="{4F778B78-CD8F-4937-A26E-5A56DD2FFF08}" dt="2022-06-17T10:54:39.090" v="9474"/>
        <pc:sldMkLst>
          <pc:docMk/>
          <pc:sldMk cId="642626435" sldId="297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642626435" sldId="297"/>
            <ac:spMk id="2" creationId="{E6E5DC86-B57F-8D9B-8640-69EAA58479B0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642626435" sldId="297"/>
            <ac:spMk id="3" creationId="{508415DE-2DEC-64AA-A6B8-4687BD47FE78}"/>
          </ac:spMkLst>
        </pc:spChg>
      </pc:sldChg>
      <pc:sldChg chg="addSp delSp modSp add mod ord">
        <pc:chgData name="Lee Yu Yee Dominic /CSF" userId="59ddad63-47f1-4317-b088-d34171f6460d" providerId="ADAL" clId="{4F778B78-CD8F-4937-A26E-5A56DD2FFF08}" dt="2022-06-15T16:10:04.932" v="6216" actId="20577"/>
        <pc:sldMkLst>
          <pc:docMk/>
          <pc:sldMk cId="2463552133" sldId="298"/>
        </pc:sldMkLst>
        <pc:spChg chg="mod">
          <ac:chgData name="Lee Yu Yee Dominic /CSF" userId="59ddad63-47f1-4317-b088-d34171f6460d" providerId="ADAL" clId="{4F778B78-CD8F-4937-A26E-5A56DD2FFF08}" dt="2022-06-15T16:09:12.958" v="6166" actId="20577"/>
          <ac:spMkLst>
            <pc:docMk/>
            <pc:sldMk cId="2463552133" sldId="29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6:10:04.932" v="6216" actId="20577"/>
          <ac:spMkLst>
            <pc:docMk/>
            <pc:sldMk cId="2463552133" sldId="298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6:08:30.306" v="6134" actId="1076"/>
          <ac:picMkLst>
            <pc:docMk/>
            <pc:sldMk cId="2463552133" sldId="298"/>
            <ac:picMk id="10" creationId="{04330793-D9EB-5618-6A1F-0785512A41A0}"/>
          </ac:picMkLst>
        </pc:picChg>
        <pc:picChg chg="del">
          <ac:chgData name="Lee Yu Yee Dominic /CSF" userId="59ddad63-47f1-4317-b088-d34171f6460d" providerId="ADAL" clId="{4F778B78-CD8F-4937-A26E-5A56DD2FFF08}" dt="2022-06-15T16:08:26.047" v="6128" actId="478"/>
          <ac:picMkLst>
            <pc:docMk/>
            <pc:sldMk cId="2463552133" sldId="298"/>
            <ac:picMk id="12" creationId="{45A6D37D-CA21-40A5-A538-FF29C6BF67E2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6:10:17.281" v="6230" actId="20577"/>
        <pc:sldMkLst>
          <pc:docMk/>
          <pc:sldMk cId="3097431533" sldId="299"/>
        </pc:sldMkLst>
        <pc:spChg chg="mod">
          <ac:chgData name="Lee Yu Yee Dominic /CSF" userId="59ddad63-47f1-4317-b088-d34171f6460d" providerId="ADAL" clId="{4F778B78-CD8F-4937-A26E-5A56DD2FFF08}" dt="2022-06-15T16:09:20.014" v="6178" actId="20577"/>
          <ac:spMkLst>
            <pc:docMk/>
            <pc:sldMk cId="3097431533" sldId="299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6:10:17.281" v="6230" actId="20577"/>
          <ac:spMkLst>
            <pc:docMk/>
            <pc:sldMk cId="3097431533" sldId="299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6:08:40.129" v="6142" actId="1076"/>
          <ac:picMkLst>
            <pc:docMk/>
            <pc:sldMk cId="3097431533" sldId="299"/>
            <ac:picMk id="10" creationId="{4B351B14-AE95-38FE-9A8A-782D212F7269}"/>
          </ac:picMkLst>
        </pc:picChg>
        <pc:picChg chg="del">
          <ac:chgData name="Lee Yu Yee Dominic /CSF" userId="59ddad63-47f1-4317-b088-d34171f6460d" providerId="ADAL" clId="{4F778B78-CD8F-4937-A26E-5A56DD2FFF08}" dt="2022-06-15T16:08:34.864" v="6135" actId="478"/>
          <ac:picMkLst>
            <pc:docMk/>
            <pc:sldMk cId="3097431533" sldId="299"/>
            <ac:picMk id="12" creationId="{45A6D37D-CA21-40A5-A538-FF29C6BF67E2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6:10:49.381" v="6245" actId="1076"/>
        <pc:sldMkLst>
          <pc:docMk/>
          <pc:sldMk cId="1694600404" sldId="300"/>
        </pc:sldMkLst>
        <pc:spChg chg="mod">
          <ac:chgData name="Lee Yu Yee Dominic /CSF" userId="59ddad63-47f1-4317-b088-d34171f6460d" providerId="ADAL" clId="{4F778B78-CD8F-4937-A26E-5A56DD2FFF08}" dt="2022-06-15T16:09:27.246" v="6206" actId="20577"/>
          <ac:spMkLst>
            <pc:docMk/>
            <pc:sldMk cId="1694600404" sldId="30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6:10:40.813" v="6244" actId="20577"/>
          <ac:spMkLst>
            <pc:docMk/>
            <pc:sldMk cId="1694600404" sldId="300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6:10:49.381" v="6245" actId="1076"/>
          <ac:picMkLst>
            <pc:docMk/>
            <pc:sldMk cId="1694600404" sldId="300"/>
            <ac:picMk id="10" creationId="{A7768045-FE8D-5D11-7084-D13D2E78F470}"/>
          </ac:picMkLst>
        </pc:picChg>
        <pc:picChg chg="del">
          <ac:chgData name="Lee Yu Yee Dominic /CSF" userId="59ddad63-47f1-4317-b088-d34171f6460d" providerId="ADAL" clId="{4F778B78-CD8F-4937-A26E-5A56DD2FFF08}" dt="2022-06-15T16:08:46.633" v="6143" actId="478"/>
          <ac:picMkLst>
            <pc:docMk/>
            <pc:sldMk cId="1694600404" sldId="300"/>
            <ac:picMk id="12" creationId="{45A6D37D-CA21-40A5-A538-FF29C6BF67E2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2412206620" sldId="301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2412206620" sldId="301"/>
            <ac:spMk id="2" creationId="{20A711C2-2ED8-6DBE-987F-2A4A2D87544F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2412206620" sldId="301"/>
            <ac:spMk id="3" creationId="{CFEB9D0E-EC06-B902-23BC-BCD76FE194EB}"/>
          </ac:spMkLst>
        </pc:spChg>
      </pc:sldChg>
      <pc:sldChg chg="modSp new mod">
        <pc:chgData name="Lee Yu Yee Dominic /CSF" userId="59ddad63-47f1-4317-b088-d34171f6460d" providerId="ADAL" clId="{4F778B78-CD8F-4937-A26E-5A56DD2FFF08}" dt="2022-06-17T10:57:41.710" v="9691" actId="20577"/>
        <pc:sldMkLst>
          <pc:docMk/>
          <pc:sldMk cId="1906942488" sldId="302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906942488" sldId="302"/>
            <ac:spMk id="2" creationId="{4CBAFBE8-8E2B-F7FE-4760-FEBC941BB218}"/>
          </ac:spMkLst>
        </pc:spChg>
        <pc:spChg chg="mod">
          <ac:chgData name="Lee Yu Yee Dominic /CSF" userId="59ddad63-47f1-4317-b088-d34171f6460d" providerId="ADAL" clId="{4F778B78-CD8F-4937-A26E-5A56DD2FFF08}" dt="2022-06-17T10:57:41.710" v="9691" actId="20577"/>
          <ac:spMkLst>
            <pc:docMk/>
            <pc:sldMk cId="1906942488" sldId="302"/>
            <ac:spMk id="3" creationId="{31BBA169-6252-A9BC-934A-F3BE51611906}"/>
          </ac:spMkLst>
        </pc:spChg>
      </pc:sldChg>
      <pc:sldChg chg="addSp delSp modSp add mod ord">
        <pc:chgData name="Lee Yu Yee Dominic /CSF" userId="59ddad63-47f1-4317-b088-d34171f6460d" providerId="ADAL" clId="{4F778B78-CD8F-4937-A26E-5A56DD2FFF08}" dt="2022-06-15T16:13:48.041" v="6520" actId="1076"/>
        <pc:sldMkLst>
          <pc:docMk/>
          <pc:sldMk cId="1783547750" sldId="303"/>
        </pc:sldMkLst>
        <pc:spChg chg="mod">
          <ac:chgData name="Lee Yu Yee Dominic /CSF" userId="59ddad63-47f1-4317-b088-d34171f6460d" providerId="ADAL" clId="{4F778B78-CD8F-4937-A26E-5A56DD2FFF08}" dt="2022-06-15T16:13:11.717" v="6507" actId="20577"/>
          <ac:spMkLst>
            <pc:docMk/>
            <pc:sldMk cId="1783547750" sldId="303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6:13:18.409" v="6513" actId="20577"/>
          <ac:spMkLst>
            <pc:docMk/>
            <pc:sldMk cId="1783547750" sldId="303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6:13:43.679" v="6514" actId="478"/>
          <ac:picMkLst>
            <pc:docMk/>
            <pc:sldMk cId="1783547750" sldId="303"/>
            <ac:picMk id="10" creationId="{A7768045-FE8D-5D11-7084-D13D2E78F470}"/>
          </ac:picMkLst>
        </pc:picChg>
        <pc:picChg chg="add mod">
          <ac:chgData name="Lee Yu Yee Dominic /CSF" userId="59ddad63-47f1-4317-b088-d34171f6460d" providerId="ADAL" clId="{4F778B78-CD8F-4937-A26E-5A56DD2FFF08}" dt="2022-06-15T16:13:48.041" v="6520" actId="1076"/>
          <ac:picMkLst>
            <pc:docMk/>
            <pc:sldMk cId="1783547750" sldId="303"/>
            <ac:picMk id="12" creationId="{5986F4E0-8E81-8B34-B138-CE140373B74E}"/>
          </ac:picMkLst>
        </pc:picChg>
      </pc:sldChg>
      <pc:sldChg chg="addSp delSp modSp add mod ord">
        <pc:chgData name="Lee Yu Yee Dominic /CSF" userId="59ddad63-47f1-4317-b088-d34171f6460d" providerId="ADAL" clId="{4F778B78-CD8F-4937-A26E-5A56DD2FFF08}" dt="2022-06-17T08:24:23.801" v="7488" actId="20577"/>
        <pc:sldMkLst>
          <pc:docMk/>
          <pc:sldMk cId="2884306865" sldId="304"/>
        </pc:sldMkLst>
        <pc:spChg chg="mod">
          <ac:chgData name="Lee Yu Yee Dominic /CSF" userId="59ddad63-47f1-4317-b088-d34171f6460d" providerId="ADAL" clId="{4F778B78-CD8F-4937-A26E-5A56DD2FFF08}" dt="2022-06-15T16:30:32.179" v="6952" actId="20577"/>
          <ac:spMkLst>
            <pc:docMk/>
            <pc:sldMk cId="2884306865" sldId="30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24:23.801" v="7488" actId="20577"/>
          <ac:spMkLst>
            <pc:docMk/>
            <pc:sldMk cId="2884306865" sldId="304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6:30:26.055" v="6935" actId="1076"/>
          <ac:picMkLst>
            <pc:docMk/>
            <pc:sldMk cId="2884306865" sldId="304"/>
            <ac:picMk id="10" creationId="{71A46D24-3746-01C3-D4DE-E9BE994C02D9}"/>
          </ac:picMkLst>
        </pc:picChg>
        <pc:picChg chg="del">
          <ac:chgData name="Lee Yu Yee Dominic /CSF" userId="59ddad63-47f1-4317-b088-d34171f6460d" providerId="ADAL" clId="{4F778B78-CD8F-4937-A26E-5A56DD2FFF08}" dt="2022-06-15T16:30:21.552" v="6929" actId="478"/>
          <ac:picMkLst>
            <pc:docMk/>
            <pc:sldMk cId="2884306865" sldId="304"/>
            <ac:picMk id="12" creationId="{5986F4E0-8E81-8B34-B138-CE140373B74E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24:32.703" v="7492" actId="20577"/>
        <pc:sldMkLst>
          <pc:docMk/>
          <pc:sldMk cId="789327335" sldId="305"/>
        </pc:sldMkLst>
        <pc:spChg chg="mod">
          <ac:chgData name="Lee Yu Yee Dominic /CSF" userId="59ddad63-47f1-4317-b088-d34171f6460d" providerId="ADAL" clId="{4F778B78-CD8F-4937-A26E-5A56DD2FFF08}" dt="2022-06-15T17:07:45.033" v="6977" actId="20577"/>
          <ac:spMkLst>
            <pc:docMk/>
            <pc:sldMk cId="789327335" sldId="305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24:32.703" v="7492" actId="20577"/>
          <ac:spMkLst>
            <pc:docMk/>
            <pc:sldMk cId="789327335" sldId="305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7:10:13.678" v="7005" actId="1076"/>
          <ac:picMkLst>
            <pc:docMk/>
            <pc:sldMk cId="789327335" sldId="305"/>
            <ac:picMk id="10" creationId="{B3F350F2-1415-D287-8E0A-CD4DC82D38B0}"/>
          </ac:picMkLst>
        </pc:picChg>
        <pc:picChg chg="del">
          <ac:chgData name="Lee Yu Yee Dominic /CSF" userId="59ddad63-47f1-4317-b088-d34171f6460d" providerId="ADAL" clId="{4F778B78-CD8F-4937-A26E-5A56DD2FFF08}" dt="2022-06-15T17:10:09.750" v="7001" actId="478"/>
          <ac:picMkLst>
            <pc:docMk/>
            <pc:sldMk cId="789327335" sldId="305"/>
            <ac:picMk id="12" creationId="{5986F4E0-8E81-8B34-B138-CE140373B74E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25:08.339" v="7543" actId="20577"/>
        <pc:sldMkLst>
          <pc:docMk/>
          <pc:sldMk cId="586850794" sldId="306"/>
        </pc:sldMkLst>
        <pc:spChg chg="mod">
          <ac:chgData name="Lee Yu Yee Dominic /CSF" userId="59ddad63-47f1-4317-b088-d34171f6460d" providerId="ADAL" clId="{4F778B78-CD8F-4937-A26E-5A56DD2FFF08}" dt="2022-06-15T17:07:53.217" v="7000" actId="20577"/>
          <ac:spMkLst>
            <pc:docMk/>
            <pc:sldMk cId="586850794" sldId="306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25:08.339" v="7543" actId="20577"/>
          <ac:spMkLst>
            <pc:docMk/>
            <pc:sldMk cId="586850794" sldId="306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7:10:25.095" v="7013" actId="1076"/>
          <ac:picMkLst>
            <pc:docMk/>
            <pc:sldMk cId="586850794" sldId="306"/>
            <ac:picMk id="10" creationId="{101CBB09-BF6F-C3E6-8952-2D6A05EA597B}"/>
          </ac:picMkLst>
        </pc:picChg>
        <pc:picChg chg="del mod">
          <ac:chgData name="Lee Yu Yee Dominic /CSF" userId="59ddad63-47f1-4317-b088-d34171f6460d" providerId="ADAL" clId="{4F778B78-CD8F-4937-A26E-5A56DD2FFF08}" dt="2022-06-15T17:10:18.829" v="7007" actId="478"/>
          <ac:picMkLst>
            <pc:docMk/>
            <pc:sldMk cId="586850794" sldId="306"/>
            <ac:picMk id="12" creationId="{5986F4E0-8E81-8B34-B138-CE140373B74E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3674569048" sldId="307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674569048" sldId="307"/>
            <ac:spMk id="2" creationId="{64D831A6-01A5-AD4D-7A11-65DFA5B439A9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674569048" sldId="307"/>
            <ac:spMk id="3" creationId="{7FFDA3F3-97F6-2740-E8D0-EC68DDDDB020}"/>
          </ac:spMkLst>
        </pc:spChg>
      </pc:sldChg>
      <pc:sldChg chg="new del">
        <pc:chgData name="Lee Yu Yee Dominic /CSF" userId="59ddad63-47f1-4317-b088-d34171f6460d" providerId="ADAL" clId="{4F778B78-CD8F-4937-A26E-5A56DD2FFF08}" dt="2022-06-15T17:11:29.729" v="7032" actId="2696"/>
        <pc:sldMkLst>
          <pc:docMk/>
          <pc:sldMk cId="2550489457" sldId="308"/>
        </pc:sldMkLst>
      </pc:sldChg>
      <pc:sldChg chg="addSp delSp modSp add mod ord">
        <pc:chgData name="Lee Yu Yee Dominic /CSF" userId="59ddad63-47f1-4317-b088-d34171f6460d" providerId="ADAL" clId="{4F778B78-CD8F-4937-A26E-5A56DD2FFF08}" dt="2022-06-15T17:21:05.059" v="7073" actId="1076"/>
        <pc:sldMkLst>
          <pc:docMk/>
          <pc:sldMk cId="4156881811" sldId="308"/>
        </pc:sldMkLst>
        <pc:spChg chg="mod">
          <ac:chgData name="Lee Yu Yee Dominic /CSF" userId="59ddad63-47f1-4317-b088-d34171f6460d" providerId="ADAL" clId="{4F778B78-CD8F-4937-A26E-5A56DD2FFF08}" dt="2022-06-15T17:14:08.898" v="7055" actId="20577"/>
          <ac:spMkLst>
            <pc:docMk/>
            <pc:sldMk cId="4156881811" sldId="30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7:20:53.404" v="7066" actId="20577"/>
          <ac:spMkLst>
            <pc:docMk/>
            <pc:sldMk cId="4156881811" sldId="308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5T17:13:55.105" v="7036" actId="478"/>
          <ac:picMkLst>
            <pc:docMk/>
            <pc:sldMk cId="4156881811" sldId="308"/>
            <ac:picMk id="10" creationId="{101CBB09-BF6F-C3E6-8952-2D6A05EA597B}"/>
          </ac:picMkLst>
        </pc:picChg>
        <pc:picChg chg="add del mod">
          <ac:chgData name="Lee Yu Yee Dominic /CSF" userId="59ddad63-47f1-4317-b088-d34171f6460d" providerId="ADAL" clId="{4F778B78-CD8F-4937-A26E-5A56DD2FFF08}" dt="2022-06-15T17:20:58.566" v="7067" actId="478"/>
          <ac:picMkLst>
            <pc:docMk/>
            <pc:sldMk cId="4156881811" sldId="308"/>
            <ac:picMk id="12" creationId="{321E40C9-0A71-D73E-5C5A-3B2C563F7B91}"/>
          </ac:picMkLst>
        </pc:picChg>
        <pc:picChg chg="add mod">
          <ac:chgData name="Lee Yu Yee Dominic /CSF" userId="59ddad63-47f1-4317-b088-d34171f6460d" providerId="ADAL" clId="{4F778B78-CD8F-4937-A26E-5A56DD2FFF08}" dt="2022-06-15T17:21:05.059" v="7073" actId="1076"/>
          <ac:picMkLst>
            <pc:docMk/>
            <pc:sldMk cId="4156881811" sldId="308"/>
            <ac:picMk id="14" creationId="{5A369B4E-3A35-8D3A-50D9-C74B4188C6C3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5T17:22:25.521" v="7087" actId="20577"/>
        <pc:sldMkLst>
          <pc:docMk/>
          <pc:sldMk cId="3634994232" sldId="309"/>
        </pc:sldMkLst>
        <pc:spChg chg="mod">
          <ac:chgData name="Lee Yu Yee Dominic /CSF" userId="59ddad63-47f1-4317-b088-d34171f6460d" providerId="ADAL" clId="{4F778B78-CD8F-4937-A26E-5A56DD2FFF08}" dt="2022-06-15T17:22:17.841" v="7081" actId="20577"/>
          <ac:spMkLst>
            <pc:docMk/>
            <pc:sldMk cId="3634994232" sldId="309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5T17:22:25.521" v="7087" actId="20577"/>
          <ac:spMkLst>
            <pc:docMk/>
            <pc:sldMk cId="3634994232" sldId="309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7:21:22.193" v="7080" actId="1076"/>
          <ac:picMkLst>
            <pc:docMk/>
            <pc:sldMk cId="3634994232" sldId="309"/>
            <ac:picMk id="10" creationId="{45411FAF-653D-374A-127D-6EFCCAB72F16}"/>
          </ac:picMkLst>
        </pc:picChg>
        <pc:picChg chg="del">
          <ac:chgData name="Lee Yu Yee Dominic /CSF" userId="59ddad63-47f1-4317-b088-d34171f6460d" providerId="ADAL" clId="{4F778B78-CD8F-4937-A26E-5A56DD2FFF08}" dt="2022-06-15T17:21:13.093" v="7074" actId="478"/>
          <ac:picMkLst>
            <pc:docMk/>
            <pc:sldMk cId="3634994232" sldId="309"/>
            <ac:picMk id="12" creationId="{321E40C9-0A71-D73E-5C5A-3B2C563F7B91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10:58:05.126" v="9692" actId="20577"/>
        <pc:sldMkLst>
          <pc:docMk/>
          <pc:sldMk cId="2559735372" sldId="310"/>
        </pc:sldMkLst>
        <pc:spChg chg="mod">
          <ac:chgData name="Lee Yu Yee Dominic /CSF" userId="59ddad63-47f1-4317-b088-d34171f6460d" providerId="ADAL" clId="{4F778B78-CD8F-4937-A26E-5A56DD2FFF08}" dt="2022-06-17T10:58:05.126" v="9692" actId="20577"/>
          <ac:spMkLst>
            <pc:docMk/>
            <pc:sldMk cId="2559735372" sldId="31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29:02.237" v="7842" actId="20577"/>
          <ac:spMkLst>
            <pc:docMk/>
            <pc:sldMk cId="2559735372" sldId="310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5T17:23:02.178" v="7096" actId="1076"/>
          <ac:picMkLst>
            <pc:docMk/>
            <pc:sldMk cId="2559735372" sldId="310"/>
            <ac:picMk id="10" creationId="{7C646816-5DFA-01DE-169B-1E8318EF9D3E}"/>
          </ac:picMkLst>
        </pc:picChg>
        <pc:picChg chg="del">
          <ac:chgData name="Lee Yu Yee Dominic /CSF" userId="59ddad63-47f1-4317-b088-d34171f6460d" providerId="ADAL" clId="{4F778B78-CD8F-4937-A26E-5A56DD2FFF08}" dt="2022-06-15T17:22:53.765" v="7088" actId="478"/>
          <ac:picMkLst>
            <pc:docMk/>
            <pc:sldMk cId="2559735372" sldId="310"/>
            <ac:picMk id="12" creationId="{321E40C9-0A71-D73E-5C5A-3B2C563F7B91}"/>
          </ac:picMkLst>
        </pc:picChg>
      </pc:sldChg>
      <pc:sldChg chg="addSp delSp modSp new mod ord setBg setClrOvrMap delDesignElem">
        <pc:chgData name="Lee Yu Yee Dominic /CSF" userId="59ddad63-47f1-4317-b088-d34171f6460d" providerId="ADAL" clId="{4F778B78-CD8F-4937-A26E-5A56DD2FFF08}" dt="2022-06-17T10:58:41.257" v="9699" actId="14100"/>
        <pc:sldMkLst>
          <pc:docMk/>
          <pc:sldMk cId="3547845007" sldId="311"/>
        </pc:sldMkLst>
        <pc:spChg chg="mod">
          <ac:chgData name="Lee Yu Yee Dominic /CSF" userId="59ddad63-47f1-4317-b088-d34171f6460d" providerId="ADAL" clId="{4F778B78-CD8F-4937-A26E-5A56DD2FFF08}" dt="2022-06-17T10:58:31.879" v="9695" actId="1076"/>
          <ac:spMkLst>
            <pc:docMk/>
            <pc:sldMk cId="3547845007" sldId="311"/>
            <ac:spMk id="2" creationId="{DE358E39-75A1-462F-23BE-1152B3F42764}"/>
          </ac:spMkLst>
        </pc:spChg>
        <pc:spChg chg="del">
          <ac:chgData name="Lee Yu Yee Dominic /CSF" userId="59ddad63-47f1-4317-b088-d34171f6460d" providerId="ADAL" clId="{4F778B78-CD8F-4937-A26E-5A56DD2FFF08}" dt="2022-06-17T08:29:44.121" v="7854"/>
          <ac:spMkLst>
            <pc:docMk/>
            <pc:sldMk cId="3547845007" sldId="311"/>
            <ac:spMk id="3" creationId="{11C7C028-737B-1278-CC40-670E3407CB1E}"/>
          </ac:spMkLst>
        </pc:spChg>
        <pc:spChg chg="add del mod">
          <ac:chgData name="Lee Yu Yee Dominic /CSF" userId="59ddad63-47f1-4317-b088-d34171f6460d" providerId="ADAL" clId="{4F778B78-CD8F-4937-A26E-5A56DD2FFF08}" dt="2022-06-17T08:30:14.860" v="7868" actId="478"/>
          <ac:spMkLst>
            <pc:docMk/>
            <pc:sldMk cId="3547845007" sldId="311"/>
            <ac:spMk id="7" creationId="{BE200F3A-3D06-98F8-FE94-7928AF17CE58}"/>
          </ac:spMkLst>
        </pc:spChg>
        <pc:spChg chg="add del mod">
          <ac:chgData name="Lee Yu Yee Dominic /CSF" userId="59ddad63-47f1-4317-b088-d34171f6460d" providerId="ADAL" clId="{4F778B78-CD8F-4937-A26E-5A56DD2FFF08}" dt="2022-06-17T08:30:25.796" v="7876" actId="478"/>
          <ac:spMkLst>
            <pc:docMk/>
            <pc:sldMk cId="3547845007" sldId="311"/>
            <ac:spMk id="9" creationId="{1DC3885B-BB25-3B44-E3E7-EF41872A44E6}"/>
          </ac:spMkLst>
        </pc:spChg>
        <pc:spChg chg="add del">
          <ac:chgData name="Lee Yu Yee Dominic /CSF" userId="59ddad63-47f1-4317-b088-d34171f6460d" providerId="ADAL" clId="{4F778B78-CD8F-4937-A26E-5A56DD2FFF08}" dt="2022-06-17T08:30:14.980" v="7869" actId="26606"/>
          <ac:spMkLst>
            <pc:docMk/>
            <pc:sldMk cId="3547845007" sldId="311"/>
            <ac:spMk id="14" creationId="{F7689D68-C339-4D5B-9DAA-E13F6BD4D575}"/>
          </ac:spMkLst>
        </pc:spChg>
        <pc:spChg chg="add del">
          <ac:chgData name="Lee Yu Yee Dominic /CSF" userId="59ddad63-47f1-4317-b088-d34171f6460d" providerId="ADAL" clId="{4F778B78-CD8F-4937-A26E-5A56DD2FFF08}" dt="2022-06-17T08:30:14.980" v="7869" actId="26606"/>
          <ac:spMkLst>
            <pc:docMk/>
            <pc:sldMk cId="3547845007" sldId="311"/>
            <ac:spMk id="16" creationId="{2CE4F249-AC71-406E-8410-03E1C8809E6D}"/>
          </ac:spMkLst>
        </pc:spChg>
        <pc:spChg chg="add del mod">
          <ac:chgData name="Lee Yu Yee Dominic /CSF" userId="59ddad63-47f1-4317-b088-d34171f6460d" providerId="ADAL" clId="{4F778B78-CD8F-4937-A26E-5A56DD2FFF08}" dt="2022-06-17T08:30:50.184" v="7887" actId="22"/>
          <ac:spMkLst>
            <pc:docMk/>
            <pc:sldMk cId="3547845007" sldId="311"/>
            <ac:spMk id="17" creationId="{EBBFBA61-70C3-D9CB-91E2-118D14D3FBB7}"/>
          </ac:spMkLst>
        </pc:spChg>
        <pc:spChg chg="add del mod ord">
          <ac:chgData name="Lee Yu Yee Dominic /CSF" userId="59ddad63-47f1-4317-b088-d34171f6460d" providerId="ADAL" clId="{4F778B78-CD8F-4937-A26E-5A56DD2FFF08}" dt="2022-06-17T08:34:47.229" v="8282" actId="26606"/>
          <ac:spMkLst>
            <pc:docMk/>
            <pc:sldMk cId="3547845007" sldId="311"/>
            <ac:spMk id="18" creationId="{8530922E-0DAE-05BA-C811-9485EA2DCDE4}"/>
          </ac:spMkLst>
        </pc:spChg>
        <pc:spChg chg="add del">
          <ac:chgData name="Lee Yu Yee Dominic /CSF" userId="59ddad63-47f1-4317-b088-d34171f6460d" providerId="ADAL" clId="{4F778B78-CD8F-4937-A26E-5A56DD2FFF08}" dt="2022-06-17T08:34:47.229" v="8282" actId="26606"/>
          <ac:spMkLst>
            <pc:docMk/>
            <pc:sldMk cId="3547845007" sldId="311"/>
            <ac:spMk id="29" creationId="{B8144315-1C5A-4185-A952-25D98D303D46}"/>
          </ac:spMkLst>
        </pc:spChg>
        <pc:spChg chg="add del">
          <ac:chgData name="Lee Yu Yee Dominic /CSF" userId="59ddad63-47f1-4317-b088-d34171f6460d" providerId="ADAL" clId="{4F778B78-CD8F-4937-A26E-5A56DD2FFF08}" dt="2022-06-17T08:34:47.229" v="8282" actId="26606"/>
          <ac:spMkLst>
            <pc:docMk/>
            <pc:sldMk cId="3547845007" sldId="311"/>
            <ac:spMk id="31" creationId="{4E212B76-74CB-461F-90A3-EF4F2397A883}"/>
          </ac:spMkLst>
        </pc:spChg>
        <pc:spChg chg="add del">
          <ac:chgData name="Lee Yu Yee Dominic /CSF" userId="59ddad63-47f1-4317-b088-d34171f6460d" providerId="ADAL" clId="{4F778B78-CD8F-4937-A26E-5A56DD2FFF08}" dt="2022-06-17T08:34:47.229" v="8282" actId="26606"/>
          <ac:spMkLst>
            <pc:docMk/>
            <pc:sldMk cId="3547845007" sldId="311"/>
            <ac:spMk id="33" creationId="{81E746D0-4B37-4869-B2EF-79D5F0FFFBC9}"/>
          </ac:spMkLst>
        </pc:spChg>
        <pc:spChg chg="add del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47845007" sldId="311"/>
            <ac:spMk id="42" creationId="{B8144315-1C5A-4185-A952-25D98D303D46}"/>
          </ac:spMkLst>
        </pc:spChg>
        <pc:spChg chg="add del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47845007" sldId="311"/>
            <ac:spMk id="44" creationId="{4E212B76-74CB-461F-90A3-EF4F2397A883}"/>
          </ac:spMkLst>
        </pc:spChg>
        <pc:spChg chg="add del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47845007" sldId="311"/>
            <ac:spMk id="46" creationId="{81E746D0-4B37-4869-B2EF-79D5F0FFFBC9}"/>
          </ac:spMkLst>
        </pc:spChg>
        <pc:grpChg chg="add del">
          <ac:chgData name="Lee Yu Yee Dominic /CSF" userId="59ddad63-47f1-4317-b088-d34171f6460d" providerId="ADAL" clId="{4F778B78-CD8F-4937-A26E-5A56DD2FFF08}" dt="2022-06-17T08:30:14.980" v="7869" actId="26606"/>
          <ac:grpSpMkLst>
            <pc:docMk/>
            <pc:sldMk cId="3547845007" sldId="311"/>
            <ac:grpSpMk id="10" creationId="{EED2E2BB-3846-41EB-9F1E-92C33C4A8F46}"/>
          </ac:grpSpMkLst>
        </pc:grpChg>
        <pc:grpChg chg="add del">
          <ac:chgData name="Lee Yu Yee Dominic /CSF" userId="59ddad63-47f1-4317-b088-d34171f6460d" providerId="ADAL" clId="{4F778B78-CD8F-4937-A26E-5A56DD2FFF08}" dt="2022-06-17T08:34:47.229" v="8282" actId="26606"/>
          <ac:grpSpMkLst>
            <pc:docMk/>
            <pc:sldMk cId="3547845007" sldId="311"/>
            <ac:grpSpMk id="25" creationId="{4091D54B-59AB-4A5E-8E9E-0421BD66D4FB}"/>
          </ac:grpSpMkLst>
        </pc:grpChg>
        <pc:grpChg chg="add del">
          <ac:chgData name="Lee Yu Yee Dominic /CSF" userId="59ddad63-47f1-4317-b088-d34171f6460d" providerId="ADAL" clId="{4F778B78-CD8F-4937-A26E-5A56DD2FFF08}" dt="2022-06-17T10:54:39.090" v="9474"/>
          <ac:grpSpMkLst>
            <pc:docMk/>
            <pc:sldMk cId="3547845007" sldId="311"/>
            <ac:grpSpMk id="38" creationId="{4091D54B-59AB-4A5E-8E9E-0421BD66D4FB}"/>
          </ac:grpSpMkLst>
        </pc:grpChg>
        <pc:picChg chg="add del mod ord">
          <ac:chgData name="Lee Yu Yee Dominic /CSF" userId="59ddad63-47f1-4317-b088-d34171f6460d" providerId="ADAL" clId="{4F778B78-CD8F-4937-A26E-5A56DD2FFF08}" dt="2022-06-17T08:30:21.661" v="7875" actId="478"/>
          <ac:picMkLst>
            <pc:docMk/>
            <pc:sldMk cId="3547845007" sldId="311"/>
            <ac:picMk id="4" creationId="{D2EA9EBD-8B07-81DF-E48E-543F1F430103}"/>
          </ac:picMkLst>
        </pc:picChg>
        <pc:picChg chg="add mod">
          <ac:chgData name="Lee Yu Yee Dominic /CSF" userId="59ddad63-47f1-4317-b088-d34171f6460d" providerId="ADAL" clId="{4F778B78-CD8F-4937-A26E-5A56DD2FFF08}" dt="2022-06-17T08:30:16.079" v="7872"/>
          <ac:picMkLst>
            <pc:docMk/>
            <pc:sldMk cId="3547845007" sldId="311"/>
            <ac:picMk id="5" creationId="{9E3FD139-AB55-FDC8-7163-29FDAC6F1980}"/>
          </ac:picMkLst>
        </pc:picChg>
        <pc:picChg chg="add del mod">
          <ac:chgData name="Lee Yu Yee Dominic /CSF" userId="59ddad63-47f1-4317-b088-d34171f6460d" providerId="ADAL" clId="{4F778B78-CD8F-4937-A26E-5A56DD2FFF08}" dt="2022-06-17T08:31:31.237" v="7906" actId="478"/>
          <ac:picMkLst>
            <pc:docMk/>
            <pc:sldMk cId="3547845007" sldId="311"/>
            <ac:picMk id="13" creationId="{AABE72C9-CF4D-DCD5-0EEC-74E1211FCE07}"/>
          </ac:picMkLst>
        </pc:picChg>
        <pc:picChg chg="add del">
          <ac:chgData name="Lee Yu Yee Dominic /CSF" userId="59ddad63-47f1-4317-b088-d34171f6460d" providerId="ADAL" clId="{4F778B78-CD8F-4937-A26E-5A56DD2FFF08}" dt="2022-06-17T08:34:40.337" v="8275" actId="478"/>
          <ac:picMkLst>
            <pc:docMk/>
            <pc:sldMk cId="3547845007" sldId="311"/>
            <ac:picMk id="22" creationId="{D5E5531B-86C6-7908-2CDE-C1C32666D5E5}"/>
          </ac:picMkLst>
        </pc:picChg>
        <pc:picChg chg="add mod">
          <ac:chgData name="Lee Yu Yee Dominic /CSF" userId="59ddad63-47f1-4317-b088-d34171f6460d" providerId="ADAL" clId="{4F778B78-CD8F-4937-A26E-5A56DD2FFF08}" dt="2022-06-17T10:58:41.257" v="9699" actId="14100"/>
          <ac:picMkLst>
            <pc:docMk/>
            <pc:sldMk cId="3547845007" sldId="311"/>
            <ac:picMk id="28" creationId="{698BBD4D-682D-2FAF-9C43-88B40E2C0BF8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900036554" sldId="312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900036554" sldId="312"/>
            <ac:spMk id="2" creationId="{685D406F-563D-D692-1203-428A45B854BC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900036554" sldId="312"/>
            <ac:spMk id="3" creationId="{639B0736-AFBC-D756-B6A1-0591B8F8DC37}"/>
          </ac:spMkLst>
        </pc:spChg>
      </pc:sldChg>
      <pc:sldChg chg="modSp new mod">
        <pc:chgData name="Lee Yu Yee Dominic /CSF" userId="59ddad63-47f1-4317-b088-d34171f6460d" providerId="ADAL" clId="{4F778B78-CD8F-4937-A26E-5A56DD2FFF08}" dt="2022-06-17T10:54:39.090" v="9474"/>
        <pc:sldMkLst>
          <pc:docMk/>
          <pc:sldMk cId="3779924762" sldId="313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779924762" sldId="313"/>
            <ac:spMk id="2" creationId="{E8CCB5C2-63F7-66C9-68B9-4C5E079B14BF}"/>
          </ac:spMkLst>
        </pc:spChg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779924762" sldId="313"/>
            <ac:spMk id="3" creationId="{737C5574-1437-A269-3BC2-BA917AF30DEC}"/>
          </ac:spMkLst>
        </pc:spChg>
      </pc:sldChg>
      <pc:sldChg chg="addSp delSp modSp add mod">
        <pc:chgData name="Lee Yu Yee Dominic /CSF" userId="59ddad63-47f1-4317-b088-d34171f6460d" providerId="ADAL" clId="{4F778B78-CD8F-4937-A26E-5A56DD2FFF08}" dt="2022-06-17T08:32:30.348" v="7991" actId="1076"/>
        <pc:sldMkLst>
          <pc:docMk/>
          <pc:sldMk cId="805995921" sldId="314"/>
        </pc:sldMkLst>
        <pc:spChg chg="mod">
          <ac:chgData name="Lee Yu Yee Dominic /CSF" userId="59ddad63-47f1-4317-b088-d34171f6460d" providerId="ADAL" clId="{4F778B78-CD8F-4937-A26E-5A56DD2FFF08}" dt="2022-06-17T08:32:01.612" v="7939" actId="20577"/>
          <ac:spMkLst>
            <pc:docMk/>
            <pc:sldMk cId="805995921" sldId="31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2:16.794" v="7984" actId="20577"/>
          <ac:spMkLst>
            <pc:docMk/>
            <pc:sldMk cId="805995921" sldId="314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7T08:32:30.348" v="7991" actId="1076"/>
          <ac:picMkLst>
            <pc:docMk/>
            <pc:sldMk cId="805995921" sldId="314"/>
            <ac:picMk id="5" creationId="{87BB4048-D4E7-D273-D0F0-DCE0B45D7767}"/>
          </ac:picMkLst>
        </pc:picChg>
        <pc:picChg chg="del">
          <ac:chgData name="Lee Yu Yee Dominic /CSF" userId="59ddad63-47f1-4317-b088-d34171f6460d" providerId="ADAL" clId="{4F778B78-CD8F-4937-A26E-5A56DD2FFF08}" dt="2022-06-17T08:32:23.355" v="7985" actId="478"/>
          <ac:picMkLst>
            <pc:docMk/>
            <pc:sldMk cId="805995921" sldId="314"/>
            <ac:picMk id="10" creationId="{7C646816-5DFA-01DE-169B-1E8318EF9D3E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37:57.416" v="8493" actId="20577"/>
        <pc:sldMkLst>
          <pc:docMk/>
          <pc:sldMk cId="3700417523" sldId="315"/>
        </pc:sldMkLst>
        <pc:spChg chg="mod">
          <ac:chgData name="Lee Yu Yee Dominic /CSF" userId="59ddad63-47f1-4317-b088-d34171f6460d" providerId="ADAL" clId="{4F778B78-CD8F-4937-A26E-5A56DD2FFF08}" dt="2022-06-17T08:34:19.199" v="8274" actId="20577"/>
          <ac:spMkLst>
            <pc:docMk/>
            <pc:sldMk cId="3700417523" sldId="315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7:57.416" v="8493" actId="20577"/>
          <ac:spMkLst>
            <pc:docMk/>
            <pc:sldMk cId="3700417523" sldId="315"/>
            <ac:spMk id="3" creationId="{2195EEB6-2FCB-2B94-771B-3AD77D87D1E2}"/>
          </ac:spMkLst>
        </pc:spChg>
        <pc:picChg chg="del mod">
          <ac:chgData name="Lee Yu Yee Dominic /CSF" userId="59ddad63-47f1-4317-b088-d34171f6460d" providerId="ADAL" clId="{4F778B78-CD8F-4937-A26E-5A56DD2FFF08}" dt="2022-06-17T08:37:27.819" v="8474" actId="478"/>
          <ac:picMkLst>
            <pc:docMk/>
            <pc:sldMk cId="3700417523" sldId="315"/>
            <ac:picMk id="5" creationId="{87BB4048-D4E7-D273-D0F0-DCE0B45D7767}"/>
          </ac:picMkLst>
        </pc:picChg>
        <pc:picChg chg="add mod">
          <ac:chgData name="Lee Yu Yee Dominic /CSF" userId="59ddad63-47f1-4317-b088-d34171f6460d" providerId="ADAL" clId="{4F778B78-CD8F-4937-A26E-5A56DD2FFF08}" dt="2022-06-17T08:37:33.268" v="8478" actId="1076"/>
          <ac:picMkLst>
            <pc:docMk/>
            <pc:sldMk cId="3700417523" sldId="315"/>
            <ac:picMk id="6" creationId="{8AD30CC1-38D8-B333-301F-6BE9B1FB1CCB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0:59:20.880" v="9761" actId="20577"/>
        <pc:sldMkLst>
          <pc:docMk/>
          <pc:sldMk cId="1531429815" sldId="316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531429815" sldId="316"/>
            <ac:spMk id="2" creationId="{D7BE9914-3B7C-363D-D4A9-AB1CE80AFC6B}"/>
          </ac:spMkLst>
        </pc:spChg>
        <pc:spChg chg="mod">
          <ac:chgData name="Lee Yu Yee Dominic /CSF" userId="59ddad63-47f1-4317-b088-d34171f6460d" providerId="ADAL" clId="{4F778B78-CD8F-4937-A26E-5A56DD2FFF08}" dt="2022-06-17T10:59:20.880" v="9761" actId="20577"/>
          <ac:spMkLst>
            <pc:docMk/>
            <pc:sldMk cId="1531429815" sldId="316"/>
            <ac:spMk id="3" creationId="{B4AD6579-9B65-2508-2D03-01B895AC0E12}"/>
          </ac:spMkLst>
        </pc:spChg>
      </pc:sldChg>
      <pc:sldChg chg="addSp delSp modSp add mod ord">
        <pc:chgData name="Lee Yu Yee Dominic /CSF" userId="59ddad63-47f1-4317-b088-d34171f6460d" providerId="ADAL" clId="{4F778B78-CD8F-4937-A26E-5A56DD2FFF08}" dt="2022-06-17T10:59:51.937" v="9768" actId="1076"/>
        <pc:sldMkLst>
          <pc:docMk/>
          <pc:sldMk cId="1687538963" sldId="317"/>
        </pc:sldMkLst>
        <pc:spChg chg="mod">
          <ac:chgData name="Lee Yu Yee Dominic /CSF" userId="59ddad63-47f1-4317-b088-d34171f6460d" providerId="ADAL" clId="{4F778B78-CD8F-4937-A26E-5A56DD2FFF08}" dt="2022-06-17T08:35:16.646" v="8289" actId="20577"/>
          <ac:spMkLst>
            <pc:docMk/>
            <pc:sldMk cId="1687538963" sldId="317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5:33.593" v="8308" actId="20577"/>
          <ac:spMkLst>
            <pc:docMk/>
            <pc:sldMk cId="1687538963" sldId="317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7T10:59:48.156" v="9762" actId="478"/>
          <ac:picMkLst>
            <pc:docMk/>
            <pc:sldMk cId="1687538963" sldId="317"/>
            <ac:picMk id="5" creationId="{87BB4048-D4E7-D273-D0F0-DCE0B45D7767}"/>
          </ac:picMkLst>
        </pc:picChg>
        <pc:picChg chg="add mod">
          <ac:chgData name="Lee Yu Yee Dominic /CSF" userId="59ddad63-47f1-4317-b088-d34171f6460d" providerId="ADAL" clId="{4F778B78-CD8F-4937-A26E-5A56DD2FFF08}" dt="2022-06-17T10:59:51.937" v="9768" actId="1076"/>
          <ac:picMkLst>
            <pc:docMk/>
            <pc:sldMk cId="1687538963" sldId="317"/>
            <ac:picMk id="6" creationId="{5CF56D4C-0D81-D5C7-01B2-95CA27F200AC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37:16.675" v="8472" actId="1076"/>
        <pc:sldMkLst>
          <pc:docMk/>
          <pc:sldMk cId="949214410" sldId="318"/>
        </pc:sldMkLst>
        <pc:spChg chg="mod">
          <ac:chgData name="Lee Yu Yee Dominic /CSF" userId="59ddad63-47f1-4317-b088-d34171f6460d" providerId="ADAL" clId="{4F778B78-CD8F-4937-A26E-5A56DD2FFF08}" dt="2022-06-17T08:35:47.137" v="8325" actId="20577"/>
          <ac:spMkLst>
            <pc:docMk/>
            <pc:sldMk cId="949214410" sldId="31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5:54.657" v="8329" actId="20577"/>
          <ac:spMkLst>
            <pc:docMk/>
            <pc:sldMk cId="949214410" sldId="318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7T08:37:11.701" v="8466" actId="478"/>
          <ac:picMkLst>
            <pc:docMk/>
            <pc:sldMk cId="949214410" sldId="318"/>
            <ac:picMk id="5" creationId="{87BB4048-D4E7-D273-D0F0-DCE0B45D7767}"/>
          </ac:picMkLst>
        </pc:picChg>
        <pc:picChg chg="add mod">
          <ac:chgData name="Lee Yu Yee Dominic /CSF" userId="59ddad63-47f1-4317-b088-d34171f6460d" providerId="ADAL" clId="{4F778B78-CD8F-4937-A26E-5A56DD2FFF08}" dt="2022-06-17T08:37:16.675" v="8472" actId="1076"/>
          <ac:picMkLst>
            <pc:docMk/>
            <pc:sldMk cId="949214410" sldId="318"/>
            <ac:picMk id="6" creationId="{97AC2810-E9B9-AA22-BE67-A2BE83D821F7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37:06.405" v="8465" actId="1076"/>
        <pc:sldMkLst>
          <pc:docMk/>
          <pc:sldMk cId="2831876105" sldId="319"/>
        </pc:sldMkLst>
        <pc:spChg chg="mod">
          <ac:chgData name="Lee Yu Yee Dominic /CSF" userId="59ddad63-47f1-4317-b088-d34171f6460d" providerId="ADAL" clId="{4F778B78-CD8F-4937-A26E-5A56DD2FFF08}" dt="2022-06-17T08:36:09.271" v="8355" actId="20577"/>
          <ac:spMkLst>
            <pc:docMk/>
            <pc:sldMk cId="2831876105" sldId="319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6:49.771" v="8459" actId="20577"/>
          <ac:spMkLst>
            <pc:docMk/>
            <pc:sldMk cId="2831876105" sldId="319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7T08:37:01.147" v="8460" actId="478"/>
          <ac:picMkLst>
            <pc:docMk/>
            <pc:sldMk cId="2831876105" sldId="319"/>
            <ac:picMk id="5" creationId="{87BB4048-D4E7-D273-D0F0-DCE0B45D7767}"/>
          </ac:picMkLst>
        </pc:picChg>
        <pc:picChg chg="add mod">
          <ac:chgData name="Lee Yu Yee Dominic /CSF" userId="59ddad63-47f1-4317-b088-d34171f6460d" providerId="ADAL" clId="{4F778B78-CD8F-4937-A26E-5A56DD2FFF08}" dt="2022-06-17T08:37:06.405" v="8465" actId="1076"/>
          <ac:picMkLst>
            <pc:docMk/>
            <pc:sldMk cId="2831876105" sldId="319"/>
            <ac:picMk id="6" creationId="{77FC5519-287E-7171-FA53-A31BFD7600F4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8:39:54.460" v="8518" actId="20577"/>
        <pc:sldMkLst>
          <pc:docMk/>
          <pc:sldMk cId="1577904195" sldId="320"/>
        </pc:sldMkLst>
        <pc:spChg chg="mod">
          <ac:chgData name="Lee Yu Yee Dominic /CSF" userId="59ddad63-47f1-4317-b088-d34171f6460d" providerId="ADAL" clId="{4F778B78-CD8F-4937-A26E-5A56DD2FFF08}" dt="2022-06-17T08:39:54.460" v="8518" actId="20577"/>
          <ac:spMkLst>
            <pc:docMk/>
            <pc:sldMk cId="1577904195" sldId="320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39:08.330" v="8503" actId="20577"/>
          <ac:spMkLst>
            <pc:docMk/>
            <pc:sldMk cId="1577904195" sldId="320"/>
            <ac:spMk id="3" creationId="{2195EEB6-2FCB-2B94-771B-3AD77D87D1E2}"/>
          </ac:spMkLst>
        </pc:spChg>
        <pc:picChg chg="add mod">
          <ac:chgData name="Lee Yu Yee Dominic /CSF" userId="59ddad63-47f1-4317-b088-d34171f6460d" providerId="ADAL" clId="{4F778B78-CD8F-4937-A26E-5A56DD2FFF08}" dt="2022-06-17T08:39:05.145" v="8501" actId="1076"/>
          <ac:picMkLst>
            <pc:docMk/>
            <pc:sldMk cId="1577904195" sldId="320"/>
            <ac:picMk id="5" creationId="{555573CB-2D63-A335-759D-D00F929CE80B}"/>
          </ac:picMkLst>
        </pc:picChg>
        <pc:picChg chg="del">
          <ac:chgData name="Lee Yu Yee Dominic /CSF" userId="59ddad63-47f1-4317-b088-d34171f6460d" providerId="ADAL" clId="{4F778B78-CD8F-4937-A26E-5A56DD2FFF08}" dt="2022-06-17T08:39:00.002" v="8495" actId="478"/>
          <ac:picMkLst>
            <pc:docMk/>
            <pc:sldMk cId="1577904195" sldId="320"/>
            <ac:picMk id="6" creationId="{8AD30CC1-38D8-B333-301F-6BE9B1FB1CCB}"/>
          </ac:picMkLst>
        </pc:picChg>
      </pc:sldChg>
      <pc:sldChg chg="addSp delSp modSp add mod">
        <pc:chgData name="Lee Yu Yee Dominic /CSF" userId="59ddad63-47f1-4317-b088-d34171f6460d" providerId="ADAL" clId="{4F778B78-CD8F-4937-A26E-5A56DD2FFF08}" dt="2022-06-17T09:33:09.257" v="9471" actId="1076"/>
        <pc:sldMkLst>
          <pc:docMk/>
          <pc:sldMk cId="2514429212" sldId="321"/>
        </pc:sldMkLst>
        <pc:spChg chg="mod">
          <ac:chgData name="Lee Yu Yee Dominic /CSF" userId="59ddad63-47f1-4317-b088-d34171f6460d" providerId="ADAL" clId="{4F778B78-CD8F-4937-A26E-5A56DD2FFF08}" dt="2022-06-17T08:40:07.997" v="8545" actId="20577"/>
          <ac:spMkLst>
            <pc:docMk/>
            <pc:sldMk cId="2514429212" sldId="321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4F778B78-CD8F-4937-A26E-5A56DD2FFF08}" dt="2022-06-17T08:41:33.289" v="8595" actId="20577"/>
          <ac:spMkLst>
            <pc:docMk/>
            <pc:sldMk cId="2514429212" sldId="321"/>
            <ac:spMk id="3" creationId="{2195EEB6-2FCB-2B94-771B-3AD77D87D1E2}"/>
          </ac:spMkLst>
        </pc:spChg>
        <pc:picChg chg="del">
          <ac:chgData name="Lee Yu Yee Dominic /CSF" userId="59ddad63-47f1-4317-b088-d34171f6460d" providerId="ADAL" clId="{4F778B78-CD8F-4937-A26E-5A56DD2FFF08}" dt="2022-06-17T09:33:05.117" v="9465" actId="478"/>
          <ac:picMkLst>
            <pc:docMk/>
            <pc:sldMk cId="2514429212" sldId="321"/>
            <ac:picMk id="5" creationId="{555573CB-2D63-A335-759D-D00F929CE80B}"/>
          </ac:picMkLst>
        </pc:picChg>
        <pc:picChg chg="add mod">
          <ac:chgData name="Lee Yu Yee Dominic /CSF" userId="59ddad63-47f1-4317-b088-d34171f6460d" providerId="ADAL" clId="{4F778B78-CD8F-4937-A26E-5A56DD2FFF08}" dt="2022-06-17T09:33:09.257" v="9471" actId="1076"/>
          <ac:picMkLst>
            <pc:docMk/>
            <pc:sldMk cId="2514429212" sldId="321"/>
            <ac:picMk id="6" creationId="{EFA4E0F5-B074-E268-1D81-F26698CC46D5}"/>
          </ac:picMkLst>
        </pc:picChg>
      </pc:sldChg>
      <pc:sldChg chg="modSp new add del mod">
        <pc:chgData name="Lee Yu Yee Dominic /CSF" userId="59ddad63-47f1-4317-b088-d34171f6460d" providerId="ADAL" clId="{4F778B78-CD8F-4937-A26E-5A56DD2FFF08}" dt="2022-06-17T14:01:05.185" v="9844" actId="20577"/>
        <pc:sldMkLst>
          <pc:docMk/>
          <pc:sldMk cId="1869623219" sldId="322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869623219" sldId="322"/>
            <ac:spMk id="2" creationId="{719DDBBD-5B85-59E5-06C6-4ACD4B354036}"/>
          </ac:spMkLst>
        </pc:spChg>
        <pc:spChg chg="mod">
          <ac:chgData name="Lee Yu Yee Dominic /CSF" userId="59ddad63-47f1-4317-b088-d34171f6460d" providerId="ADAL" clId="{4F778B78-CD8F-4937-A26E-5A56DD2FFF08}" dt="2022-06-17T14:01:05.185" v="9844" actId="20577"/>
          <ac:spMkLst>
            <pc:docMk/>
            <pc:sldMk cId="1869623219" sldId="322"/>
            <ac:spMk id="3" creationId="{3ECEEEC4-5EB6-23F0-549A-0312141F7478}"/>
          </ac:spMkLst>
        </pc:spChg>
      </pc:sldChg>
      <pc:sldChg chg="addSp delSp modSp new mod">
        <pc:chgData name="Lee Yu Yee Dominic /CSF" userId="59ddad63-47f1-4317-b088-d34171f6460d" providerId="ADAL" clId="{4F778B78-CD8F-4937-A26E-5A56DD2FFF08}" dt="2022-06-17T14:04:10.744" v="10115" actId="27636"/>
        <pc:sldMkLst>
          <pc:docMk/>
          <pc:sldMk cId="3599070839" sldId="323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3599070839" sldId="323"/>
            <ac:spMk id="2" creationId="{A71E0A1C-67D7-6B81-C107-912EF75B4342}"/>
          </ac:spMkLst>
        </pc:spChg>
        <pc:spChg chg="add del mod">
          <ac:chgData name="Lee Yu Yee Dominic /CSF" userId="59ddad63-47f1-4317-b088-d34171f6460d" providerId="ADAL" clId="{4F778B78-CD8F-4937-A26E-5A56DD2FFF08}" dt="2022-06-17T14:04:10.744" v="10115" actId="27636"/>
          <ac:spMkLst>
            <pc:docMk/>
            <pc:sldMk cId="3599070839" sldId="323"/>
            <ac:spMk id="3" creationId="{02A0FCF3-727A-DE11-E409-7ACDA93C1CAC}"/>
          </ac:spMkLst>
        </pc:spChg>
        <pc:spChg chg="add del mod">
          <ac:chgData name="Lee Yu Yee Dominic /CSF" userId="59ddad63-47f1-4317-b088-d34171f6460d" providerId="ADAL" clId="{4F778B78-CD8F-4937-A26E-5A56DD2FFF08}" dt="2022-06-17T14:03:14.996" v="9928" actId="767"/>
          <ac:spMkLst>
            <pc:docMk/>
            <pc:sldMk cId="3599070839" sldId="323"/>
            <ac:spMk id="5" creationId="{471AB500-6366-5D39-6948-E542B8E0D254}"/>
          </ac:spMkLst>
        </pc:spChg>
        <pc:picChg chg="add mod">
          <ac:chgData name="Lee Yu Yee Dominic /CSF" userId="59ddad63-47f1-4317-b088-d34171f6460d" providerId="ADAL" clId="{4F778B78-CD8F-4937-A26E-5A56DD2FFF08}" dt="2022-06-17T14:03:15.678" v="9930"/>
          <ac:picMkLst>
            <pc:docMk/>
            <pc:sldMk cId="3599070839" sldId="323"/>
            <ac:picMk id="4" creationId="{11DE2505-D8B4-00B7-4A0E-F10915E759DA}"/>
          </ac:picMkLst>
        </pc:picChg>
        <pc:picChg chg="add mod">
          <ac:chgData name="Lee Yu Yee Dominic /CSF" userId="59ddad63-47f1-4317-b088-d34171f6460d" providerId="ADAL" clId="{4F778B78-CD8F-4937-A26E-5A56DD2FFF08}" dt="2022-06-17T14:03:24.354" v="9951" actId="1076"/>
          <ac:picMkLst>
            <pc:docMk/>
            <pc:sldMk cId="3599070839" sldId="323"/>
            <ac:picMk id="6" creationId="{AC61D8A9-7669-04AC-1FCA-93ABBA8EF100}"/>
          </ac:picMkLst>
        </pc:picChg>
      </pc:sldChg>
      <pc:sldChg chg="modSp new mod">
        <pc:chgData name="Lee Yu Yee Dominic /CSF" userId="59ddad63-47f1-4317-b088-d34171f6460d" providerId="ADAL" clId="{4F778B78-CD8F-4937-A26E-5A56DD2FFF08}" dt="2022-06-17T11:00:38.088" v="9788" actId="20577"/>
        <pc:sldMkLst>
          <pc:docMk/>
          <pc:sldMk cId="2459030528" sldId="324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2459030528" sldId="324"/>
            <ac:spMk id="2" creationId="{054D66A5-9E3C-6DFB-0A86-7DA4D34C211C}"/>
          </ac:spMkLst>
        </pc:spChg>
        <pc:spChg chg="mod">
          <ac:chgData name="Lee Yu Yee Dominic /CSF" userId="59ddad63-47f1-4317-b088-d34171f6460d" providerId="ADAL" clId="{4F778B78-CD8F-4937-A26E-5A56DD2FFF08}" dt="2022-06-17T11:00:38.088" v="9788" actId="20577"/>
          <ac:spMkLst>
            <pc:docMk/>
            <pc:sldMk cId="2459030528" sldId="324"/>
            <ac:spMk id="3" creationId="{60120FDE-A23F-EE8A-518F-67358132F667}"/>
          </ac:spMkLst>
        </pc:spChg>
      </pc:sldChg>
      <pc:sldChg chg="addSp delSp modSp new mod ord">
        <pc:chgData name="Lee Yu Yee Dominic /CSF" userId="59ddad63-47f1-4317-b088-d34171f6460d" providerId="ADAL" clId="{4F778B78-CD8F-4937-A26E-5A56DD2FFF08}" dt="2022-06-17T14:02:04.019" v="9868" actId="478"/>
        <pc:sldMkLst>
          <pc:docMk/>
          <pc:sldMk cId="1722449802" sldId="325"/>
        </pc:sldMkLst>
        <pc:spChg chg="mod">
          <ac:chgData name="Lee Yu Yee Dominic /CSF" userId="59ddad63-47f1-4317-b088-d34171f6460d" providerId="ADAL" clId="{4F778B78-CD8F-4937-A26E-5A56DD2FFF08}" dt="2022-06-17T10:54:39.090" v="9474"/>
          <ac:spMkLst>
            <pc:docMk/>
            <pc:sldMk cId="1722449802" sldId="325"/>
            <ac:spMk id="2" creationId="{160D57A0-19E4-C46C-02E6-FAFE2562CCC5}"/>
          </ac:spMkLst>
        </pc:spChg>
        <pc:spChg chg="del mod">
          <ac:chgData name="Lee Yu Yee Dominic /CSF" userId="59ddad63-47f1-4317-b088-d34171f6460d" providerId="ADAL" clId="{4F778B78-CD8F-4937-A26E-5A56DD2FFF08}" dt="2022-06-17T14:02:04.019" v="9868" actId="478"/>
          <ac:spMkLst>
            <pc:docMk/>
            <pc:sldMk cId="1722449802" sldId="325"/>
            <ac:spMk id="3" creationId="{A7934783-B39F-8561-2888-83A7A8D96A5C}"/>
          </ac:spMkLst>
        </pc:spChg>
        <pc:picChg chg="add mod">
          <ac:chgData name="Lee Yu Yee Dominic /CSF" userId="59ddad63-47f1-4317-b088-d34171f6460d" providerId="ADAL" clId="{4F778B78-CD8F-4937-A26E-5A56DD2FFF08}" dt="2022-06-17T14:02:00.547" v="9866" actId="1076"/>
          <ac:picMkLst>
            <pc:docMk/>
            <pc:sldMk cId="1722449802" sldId="325"/>
            <ac:picMk id="4" creationId="{90E54CCF-D3EA-1481-AEF0-7CA1EA441F15}"/>
          </ac:picMkLst>
        </pc:picChg>
        <pc:picChg chg="add mod">
          <ac:chgData name="Lee Yu Yee Dominic /CSF" userId="59ddad63-47f1-4317-b088-d34171f6460d" providerId="ADAL" clId="{4F778B78-CD8F-4937-A26E-5A56DD2FFF08}" dt="2022-06-17T14:02:01.473" v="9867" actId="1076"/>
          <ac:picMkLst>
            <pc:docMk/>
            <pc:sldMk cId="1722449802" sldId="325"/>
            <ac:picMk id="5" creationId="{A2B5BC27-0F0F-5CA3-08C2-FEBF2FA09A28}"/>
          </ac:picMkLst>
        </pc:picChg>
      </pc:sldChg>
      <pc:sldChg chg="addSp modSp new mod">
        <pc:chgData name="Lee Yu Yee Dominic /CSF" userId="59ddad63-47f1-4317-b088-d34171f6460d" providerId="ADAL" clId="{4F778B78-CD8F-4937-A26E-5A56DD2FFF08}" dt="2022-06-17T14:05:12.105" v="10248" actId="20577"/>
        <pc:sldMkLst>
          <pc:docMk/>
          <pc:sldMk cId="2010382630" sldId="326"/>
        </pc:sldMkLst>
        <pc:spChg chg="mod">
          <ac:chgData name="Lee Yu Yee Dominic /CSF" userId="59ddad63-47f1-4317-b088-d34171f6460d" providerId="ADAL" clId="{4F778B78-CD8F-4937-A26E-5A56DD2FFF08}" dt="2022-06-17T14:04:47.855" v="10167" actId="20577"/>
          <ac:spMkLst>
            <pc:docMk/>
            <pc:sldMk cId="2010382630" sldId="326"/>
            <ac:spMk id="2" creationId="{9660B8AB-51B8-1FDB-4A6F-BCDF86CDC51F}"/>
          </ac:spMkLst>
        </pc:spChg>
        <pc:spChg chg="mod">
          <ac:chgData name="Lee Yu Yee Dominic /CSF" userId="59ddad63-47f1-4317-b088-d34171f6460d" providerId="ADAL" clId="{4F778B78-CD8F-4937-A26E-5A56DD2FFF08}" dt="2022-06-17T14:05:12.105" v="10248" actId="20577"/>
          <ac:spMkLst>
            <pc:docMk/>
            <pc:sldMk cId="2010382630" sldId="326"/>
            <ac:spMk id="3" creationId="{6831D484-E9A1-3F83-ADB6-396E64585DA1}"/>
          </ac:spMkLst>
        </pc:spChg>
        <pc:picChg chg="add mod">
          <ac:chgData name="Lee Yu Yee Dominic /CSF" userId="59ddad63-47f1-4317-b088-d34171f6460d" providerId="ADAL" clId="{4F778B78-CD8F-4937-A26E-5A56DD2FFF08}" dt="2022-06-17T14:04:30.916" v="10122" actId="1076"/>
          <ac:picMkLst>
            <pc:docMk/>
            <pc:sldMk cId="2010382630" sldId="326"/>
            <ac:picMk id="4" creationId="{FEB04ACC-B2DE-142D-206B-D7D7A4CDA4BC}"/>
          </ac:picMkLst>
        </pc:picChg>
      </pc:sldChg>
      <pc:sldMasterChg chg="add del addSldLayout delSldLayout">
        <pc:chgData name="Lee Yu Yee Dominic /CSF" userId="59ddad63-47f1-4317-b088-d34171f6460d" providerId="ADAL" clId="{4F778B78-CD8F-4937-A26E-5A56DD2FFF08}" dt="2022-06-15T09:05:54.636" v="6" actId="26606"/>
        <pc:sldMasterMkLst>
          <pc:docMk/>
          <pc:sldMasterMk cId="64192576" sldId="2147483648"/>
        </pc:sldMasterMkLst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3346133141" sldId="214748364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646656344" sldId="2147483650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3510790817" sldId="2147483651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4055982488" sldId="2147483652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4105677290" sldId="2147483653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600899444" sldId="214748365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1458034314" sldId="214748365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3070459256" sldId="214748365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249124528" sldId="214748365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367347527" sldId="214748365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636" v="6" actId="26606"/>
          <pc:sldLayoutMkLst>
            <pc:docMk/>
            <pc:sldMasterMk cId="64192576" sldId="2147483648"/>
            <pc:sldLayoutMk cId="1319463113" sldId="2147483659"/>
          </pc:sldLayoutMkLst>
        </pc:sldLayoutChg>
      </pc:sldMasterChg>
      <pc:sldMasterChg chg="add del addSldLayout delSldLayout">
        <pc:chgData name="Lee Yu Yee Dominic /CSF" userId="59ddad63-47f1-4317-b088-d34171f6460d" providerId="ADAL" clId="{4F778B78-CD8F-4937-A26E-5A56DD2FFF08}" dt="2022-06-15T09:06:18.477" v="30" actId="26606"/>
        <pc:sldMasterMkLst>
          <pc:docMk/>
          <pc:sldMasterMk cId="2108664717" sldId="2147483712"/>
        </pc:sldMasterMkLst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2640561822" sldId="2147483701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901946012" sldId="2147483702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3874259276" sldId="2147483703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1421288490" sldId="214748370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895642202" sldId="214748370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4185191117" sldId="214748370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3727525469" sldId="214748370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2885130078" sldId="214748370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2096912104" sldId="214748370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2190000161" sldId="2147483710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108664717" sldId="2147483712"/>
            <pc:sldLayoutMk cId="1362880121" sldId="2147483711"/>
          </pc:sldLayoutMkLst>
        </pc:sldLayoutChg>
      </pc:sldMasterChg>
      <pc:sldMasterChg chg="add del addSldLayout delSldLayout">
        <pc:chgData name="Lee Yu Yee Dominic /CSF" userId="59ddad63-47f1-4317-b088-d34171f6460d" providerId="ADAL" clId="{4F778B78-CD8F-4937-A26E-5A56DD2FFF08}" dt="2022-06-15T09:06:18.477" v="30" actId="26606"/>
        <pc:sldMasterMkLst>
          <pc:docMk/>
          <pc:sldMasterMk cId="2931375682" sldId="2147483713"/>
        </pc:sldMasterMkLst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4063854090" sldId="214748371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2787435564" sldId="214748371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3734324062" sldId="214748371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1398870157" sldId="214748371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2416099869" sldId="214748371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915433511" sldId="214748371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4258250068" sldId="2147483720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445015915" sldId="2147483721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2332399592" sldId="2147483722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3982157835" sldId="2147483723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6:18.477" v="30" actId="26606"/>
          <pc:sldLayoutMkLst>
            <pc:docMk/>
            <pc:sldMasterMk cId="2931375682" sldId="2147483713"/>
            <pc:sldLayoutMk cId="1916238931" sldId="2147483724"/>
          </pc:sldLayoutMkLst>
        </pc:sldLayoutChg>
      </pc:sldMasterChg>
      <pc:sldMasterChg chg="add del addSldLayout delSldLayout">
        <pc:chgData name="Lee Yu Yee Dominic /CSF" userId="59ddad63-47f1-4317-b088-d34171f6460d" providerId="ADAL" clId="{4F778B78-CD8F-4937-A26E-5A56DD2FFF08}" dt="2022-06-15T09:05:54.138" v="3" actId="26606"/>
        <pc:sldMasterMkLst>
          <pc:docMk/>
          <pc:sldMasterMk cId="3763749499" sldId="2147483731"/>
        </pc:sldMasterMkLst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3506639542" sldId="214748371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949811955" sldId="214748371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2092409826" sldId="214748371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2509270388" sldId="214748371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4164873992" sldId="214748371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3226374222" sldId="214748371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662344876" sldId="2147483720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95165797" sldId="2147483721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482175842" sldId="2147483722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299391007" sldId="2147483723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3855894793" sldId="214748372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48791571" sldId="214748372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494830282" sldId="214748372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296928003" sldId="214748372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3132505609" sldId="214748372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3521369578" sldId="214748372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138" v="3" actId="26606"/>
          <pc:sldLayoutMkLst>
            <pc:docMk/>
            <pc:sldMasterMk cId="3763749499" sldId="2147483731"/>
            <pc:sldLayoutMk cId="1333522244" sldId="2147483730"/>
          </pc:sldLayoutMkLst>
        </pc:sldLayoutChg>
      </pc:sldMasterChg>
      <pc:sldMasterChg chg="add del addSldLayout delSldLayout">
        <pc:chgData name="Lee Yu Yee Dominic /CSF" userId="59ddad63-47f1-4317-b088-d34171f6460d" providerId="ADAL" clId="{4F778B78-CD8F-4937-A26E-5A56DD2FFF08}" dt="2022-06-15T09:05:54.591" v="5" actId="26606"/>
        <pc:sldMasterMkLst>
          <pc:docMk/>
          <pc:sldMasterMk cId="2609163170" sldId="2147483744"/>
        </pc:sldMasterMkLst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1689359167" sldId="2147483733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389638094" sldId="2147483734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2404058267" sldId="2147483735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181459676" sldId="2147483736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2441688908" sldId="2147483737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4118373768" sldId="2147483738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2507521201" sldId="2147483739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3817535066" sldId="2147483740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553287326" sldId="2147483741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4234701542" sldId="2147483742"/>
          </pc:sldLayoutMkLst>
        </pc:sldLayoutChg>
        <pc:sldLayoutChg chg="add del">
          <pc:chgData name="Lee Yu Yee Dominic /CSF" userId="59ddad63-47f1-4317-b088-d34171f6460d" providerId="ADAL" clId="{4F778B78-CD8F-4937-A26E-5A56DD2FFF08}" dt="2022-06-15T09:05:54.591" v="5" actId="26606"/>
          <pc:sldLayoutMkLst>
            <pc:docMk/>
            <pc:sldMasterMk cId="2609163170" sldId="2147483744"/>
            <pc:sldLayoutMk cId="1147703194" sldId="2147483743"/>
          </pc:sldLayoutMkLst>
        </pc:sldLayoutChg>
      </pc:sldMasterChg>
    </pc:docChg>
  </pc:docChgLst>
  <pc:docChgLst>
    <pc:chgData name="Lee Yu Yee Dominic /CSF" userId="59ddad63-47f1-4317-b088-d34171f6460d" providerId="ADAL" clId="{D4A700E0-20A7-AA4A-B70B-C495EA4C95B1}"/>
    <pc:docChg chg="custSel modSld">
      <pc:chgData name="Lee Yu Yee Dominic /CSF" userId="59ddad63-47f1-4317-b088-d34171f6460d" providerId="ADAL" clId="{D4A700E0-20A7-AA4A-B70B-C495EA4C95B1}" dt="2022-06-17T08:15:22.759" v="115" actId="207"/>
      <pc:docMkLst>
        <pc:docMk/>
      </pc:docMkLst>
      <pc:sldChg chg="delSp delDesignElem">
        <pc:chgData name="Lee Yu Yee Dominic /CSF" userId="59ddad63-47f1-4317-b088-d34171f6460d" providerId="ADAL" clId="{D4A700E0-20A7-AA4A-B70B-C495EA4C95B1}" dt="2022-06-17T02:38:31.988" v="38"/>
        <pc:sldMkLst>
          <pc:docMk/>
          <pc:sldMk cId="1002797866" sldId="256"/>
        </pc:sldMkLst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002797866" sldId="256"/>
            <ac:spMk id="23" creationId="{AC8EEB0F-BA72-49AC-956F-331B60FDE79E}"/>
          </ac:spMkLst>
        </pc:spChg>
        <pc:grpChg chg="del">
          <ac:chgData name="Lee Yu Yee Dominic /CSF" userId="59ddad63-47f1-4317-b088-d34171f6460d" providerId="ADAL" clId="{D4A700E0-20A7-AA4A-B70B-C495EA4C95B1}" dt="2022-06-17T02:38:31.988" v="38"/>
          <ac:grpSpMkLst>
            <pc:docMk/>
            <pc:sldMk cId="1002797866" sldId="256"/>
            <ac:grpSpMk id="25" creationId="{FB8CE58F-407C-497E-B723-21FD8C6D35E4}"/>
          </ac:grpSpMkLst>
        </pc:grpChg>
      </pc:sldChg>
      <pc:sldChg chg="modSp mod">
        <pc:chgData name="Lee Yu Yee Dominic /CSF" userId="59ddad63-47f1-4317-b088-d34171f6460d" providerId="ADAL" clId="{D4A700E0-20A7-AA4A-B70B-C495EA4C95B1}" dt="2022-06-17T02:38:51.938" v="54"/>
        <pc:sldMkLst>
          <pc:docMk/>
          <pc:sldMk cId="2185264950" sldId="257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2185264950" sldId="257"/>
            <ac:spMk id="2" creationId="{92CA3904-CBA9-ADA6-14F5-E9CA99484005}"/>
          </ac:spMkLst>
        </pc:spChg>
        <pc:spChg chg="mod">
          <ac:chgData name="Lee Yu Yee Dominic /CSF" userId="59ddad63-47f1-4317-b088-d34171f6460d" providerId="ADAL" clId="{D4A700E0-20A7-AA4A-B70B-C495EA4C95B1}" dt="2022-06-17T02:38:43.890" v="50" actId="27636"/>
          <ac:spMkLst>
            <pc:docMk/>
            <pc:sldMk cId="2185264950" sldId="257"/>
            <ac:spMk id="3" creationId="{4BD5C799-2F16-723E-D7D7-71718CB77BA5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4064151406" sldId="258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4064151406" sldId="258"/>
            <ac:spMk id="2" creationId="{42660798-EFB1-5C6B-B459-EC7D385A6441}"/>
          </ac:spMkLst>
        </pc:spChg>
        <pc:picChg chg="mod">
          <ac:chgData name="Lee Yu Yee Dominic /CSF" userId="59ddad63-47f1-4317-b088-d34171f6460d" providerId="ADAL" clId="{D4A700E0-20A7-AA4A-B70B-C495EA4C95B1}" dt="2022-06-17T02:38:51.938" v="54"/>
          <ac:picMkLst>
            <pc:docMk/>
            <pc:sldMk cId="4064151406" sldId="258"/>
            <ac:picMk id="5" creationId="{33FB2500-5866-C11F-5C20-BA9BE3895F40}"/>
          </ac:picMkLst>
        </pc:pic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1032910410" sldId="259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032910410" sldId="259"/>
            <ac:spMk id="2" creationId="{6725DDE1-A559-D3D1-21CF-075A670DD8BD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032910410" sldId="259"/>
            <ac:spMk id="3" creationId="{11203929-739C-921E-042B-DACBC87E62DA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2285691653" sldId="260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2285691653" sldId="260"/>
            <ac:spMk id="2" creationId="{D7162399-39A1-AC22-7C40-7A685757E55C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2285691653" sldId="260"/>
            <ac:spMk id="3" creationId="{5848C085-1D6D-E488-A9B7-BD5F0AA29BCF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1032083" sldId="261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032083" sldId="261"/>
            <ac:spMk id="2" creationId="{11890787-B384-E5E0-01E2-F412BD1F1A79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1356297676" sldId="262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356297676" sldId="262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356297676" sldId="262"/>
            <ac:spMk id="3" creationId="{2195EEB6-2FCB-2B94-771B-3AD77D87D1E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2:39:36.180" v="56" actId="207"/>
        <pc:sldMkLst>
          <pc:docMk/>
          <pc:sldMk cId="67579359" sldId="263"/>
        </pc:sldMkLst>
        <pc:spChg chg="mod">
          <ac:chgData name="Lee Yu Yee Dominic /CSF" userId="59ddad63-47f1-4317-b088-d34171f6460d" providerId="ADAL" clId="{D4A700E0-20A7-AA4A-B70B-C495EA4C95B1}" dt="2022-06-17T02:39:36.180" v="56" actId="207"/>
          <ac:spMkLst>
            <pc:docMk/>
            <pc:sldMk cId="67579359" sldId="263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67579359" sldId="263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67579359" sldId="263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67579359" sldId="263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67579359" sldId="263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2:39:40.966" v="57" actId="207"/>
        <pc:sldMkLst>
          <pc:docMk/>
          <pc:sldMk cId="4093275766" sldId="264"/>
        </pc:sldMkLst>
        <pc:spChg chg="mod">
          <ac:chgData name="Lee Yu Yee Dominic /CSF" userId="59ddad63-47f1-4317-b088-d34171f6460d" providerId="ADAL" clId="{D4A700E0-20A7-AA4A-B70B-C495EA4C95B1}" dt="2022-06-17T02:39:40.966" v="57" actId="207"/>
          <ac:spMkLst>
            <pc:docMk/>
            <pc:sldMk cId="4093275766" sldId="264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093275766" sldId="264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093275766" sldId="264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093275766" sldId="264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093275766" sldId="264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6:20.446" v="59" actId="207"/>
        <pc:sldMkLst>
          <pc:docMk/>
          <pc:sldMk cId="1549705598" sldId="265"/>
        </pc:sldMkLst>
        <pc:spChg chg="mod">
          <ac:chgData name="Lee Yu Yee Dominic /CSF" userId="59ddad63-47f1-4317-b088-d34171f6460d" providerId="ADAL" clId="{D4A700E0-20A7-AA4A-B70B-C495EA4C95B1}" dt="2022-06-17T08:06:20.446" v="59" actId="207"/>
          <ac:spMkLst>
            <pc:docMk/>
            <pc:sldMk cId="1549705598" sldId="265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49705598" sldId="265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49705598" sldId="265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49705598" sldId="265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49705598" sldId="265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4230200085" sldId="266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4230200085" sldId="266"/>
            <ac:spMk id="3" creationId="{3A755F4A-0416-FC7E-47E1-273F10608B5B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6:12.570" v="58" actId="207"/>
        <pc:sldMkLst>
          <pc:docMk/>
          <pc:sldMk cId="3507081123" sldId="267"/>
        </pc:sldMkLst>
        <pc:spChg chg="mod">
          <ac:chgData name="Lee Yu Yee Dominic /CSF" userId="59ddad63-47f1-4317-b088-d34171f6460d" providerId="ADAL" clId="{D4A700E0-20A7-AA4A-B70B-C495EA4C95B1}" dt="2022-06-17T08:06:12.570" v="58" actId="207"/>
          <ac:spMkLst>
            <pc:docMk/>
            <pc:sldMk cId="3507081123" sldId="267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507081123" sldId="267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507081123" sldId="267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507081123" sldId="267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507081123" sldId="267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7:40.252" v="60" actId="207"/>
        <pc:sldMkLst>
          <pc:docMk/>
          <pc:sldMk cId="2398062354" sldId="268"/>
        </pc:sldMkLst>
        <pc:spChg chg="mod">
          <ac:chgData name="Lee Yu Yee Dominic /CSF" userId="59ddad63-47f1-4317-b088-d34171f6460d" providerId="ADAL" clId="{D4A700E0-20A7-AA4A-B70B-C495EA4C95B1}" dt="2022-06-17T08:07:40.252" v="60" actId="207"/>
          <ac:spMkLst>
            <pc:docMk/>
            <pc:sldMk cId="2398062354" sldId="268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398062354" sldId="268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398062354" sldId="268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398062354" sldId="268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398062354" sldId="268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7:51.646" v="61" actId="207"/>
        <pc:sldMkLst>
          <pc:docMk/>
          <pc:sldMk cId="347447199" sldId="269"/>
        </pc:sldMkLst>
        <pc:spChg chg="mod">
          <ac:chgData name="Lee Yu Yee Dominic /CSF" userId="59ddad63-47f1-4317-b088-d34171f6460d" providerId="ADAL" clId="{D4A700E0-20A7-AA4A-B70B-C495EA4C95B1}" dt="2022-06-17T08:07:51.646" v="61" actId="207"/>
          <ac:spMkLst>
            <pc:docMk/>
            <pc:sldMk cId="347447199" sldId="269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47447199" sldId="269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47447199" sldId="269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47447199" sldId="269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47447199" sldId="269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7:56.714" v="62" actId="207"/>
        <pc:sldMkLst>
          <pc:docMk/>
          <pc:sldMk cId="4201146973" sldId="270"/>
        </pc:sldMkLst>
        <pc:spChg chg="mod">
          <ac:chgData name="Lee Yu Yee Dominic /CSF" userId="59ddad63-47f1-4317-b088-d34171f6460d" providerId="ADAL" clId="{D4A700E0-20A7-AA4A-B70B-C495EA4C95B1}" dt="2022-06-17T08:07:56.714" v="62" actId="207"/>
          <ac:spMkLst>
            <pc:docMk/>
            <pc:sldMk cId="4201146973" sldId="270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201146973" sldId="270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201146973" sldId="270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201146973" sldId="270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201146973" sldId="270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8:12.368" v="63" actId="207"/>
        <pc:sldMkLst>
          <pc:docMk/>
          <pc:sldMk cId="1020136492" sldId="273"/>
        </pc:sldMkLst>
        <pc:spChg chg="mod">
          <ac:chgData name="Lee Yu Yee Dominic /CSF" userId="59ddad63-47f1-4317-b088-d34171f6460d" providerId="ADAL" clId="{D4A700E0-20A7-AA4A-B70B-C495EA4C95B1}" dt="2022-06-17T08:08:12.368" v="63" actId="207"/>
          <ac:spMkLst>
            <pc:docMk/>
            <pc:sldMk cId="1020136492" sldId="273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020136492" sldId="273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020136492" sldId="273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020136492" sldId="273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020136492" sldId="273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8:19.511" v="64" actId="207"/>
        <pc:sldMkLst>
          <pc:docMk/>
          <pc:sldMk cId="3219244967" sldId="274"/>
        </pc:sldMkLst>
        <pc:spChg chg="mod">
          <ac:chgData name="Lee Yu Yee Dominic /CSF" userId="59ddad63-47f1-4317-b088-d34171f6460d" providerId="ADAL" clId="{D4A700E0-20A7-AA4A-B70B-C495EA4C95B1}" dt="2022-06-17T08:08:19.511" v="64" actId="207"/>
          <ac:spMkLst>
            <pc:docMk/>
            <pc:sldMk cId="3219244967" sldId="274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219244967" sldId="274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219244967" sldId="274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219244967" sldId="274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219244967" sldId="274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8:33.910" v="65" actId="207"/>
        <pc:sldMkLst>
          <pc:docMk/>
          <pc:sldMk cId="2484594324" sldId="275"/>
        </pc:sldMkLst>
        <pc:spChg chg="mod">
          <ac:chgData name="Lee Yu Yee Dominic /CSF" userId="59ddad63-47f1-4317-b088-d34171f6460d" providerId="ADAL" clId="{D4A700E0-20A7-AA4A-B70B-C495EA4C95B1}" dt="2022-06-17T08:08:33.910" v="65" actId="207"/>
          <ac:spMkLst>
            <pc:docMk/>
            <pc:sldMk cId="2484594324" sldId="275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84594324" sldId="275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84594324" sldId="275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84594324" sldId="275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84594324" sldId="275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08:42.995" v="66" actId="207"/>
        <pc:sldMkLst>
          <pc:docMk/>
          <pc:sldMk cId="1760256386" sldId="276"/>
        </pc:sldMkLst>
        <pc:spChg chg="mod">
          <ac:chgData name="Lee Yu Yee Dominic /CSF" userId="59ddad63-47f1-4317-b088-d34171f6460d" providerId="ADAL" clId="{D4A700E0-20A7-AA4A-B70B-C495EA4C95B1}" dt="2022-06-17T08:08:42.995" v="66" actId="207"/>
          <ac:spMkLst>
            <pc:docMk/>
            <pc:sldMk cId="1760256386" sldId="276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60256386" sldId="276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60256386" sldId="276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60256386" sldId="276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60256386" sldId="276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2:39:22.232" v="55" actId="207"/>
        <pc:sldMkLst>
          <pc:docMk/>
          <pc:sldMk cId="2276979534" sldId="277"/>
        </pc:sldMkLst>
        <pc:spChg chg="mod">
          <ac:chgData name="Lee Yu Yee Dominic /CSF" userId="59ddad63-47f1-4317-b088-d34171f6460d" providerId="ADAL" clId="{D4A700E0-20A7-AA4A-B70B-C495EA4C95B1}" dt="2022-06-17T02:39:22.232" v="55" actId="207"/>
          <ac:spMkLst>
            <pc:docMk/>
            <pc:sldMk cId="2276979534" sldId="277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76979534" sldId="277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76979534" sldId="277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76979534" sldId="277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76979534" sldId="277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870990997" sldId="278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870990997" sldId="278"/>
            <ac:spMk id="2" creationId="{1694AAE0-4160-07CF-F8CD-83BA0FD285C2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870990997" sldId="278"/>
            <ac:spMk id="3" creationId="{126AA0D8-E4C8-1D09-312E-07AEBA41984E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998943099" sldId="279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998943099" sldId="279"/>
            <ac:spMk id="2" creationId="{8E4520B2-5F7E-9613-A353-C7F5043EEB59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998943099" sldId="279"/>
            <ac:spMk id="3" creationId="{90DA5428-9668-5E2A-7683-EA2BFF42327B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1:45.715" v="71" actId="20577"/>
        <pc:sldMkLst>
          <pc:docMk/>
          <pc:sldMk cId="3789447580" sldId="280"/>
        </pc:sldMkLst>
        <pc:spChg chg="mod">
          <ac:chgData name="Lee Yu Yee Dominic /CSF" userId="59ddad63-47f1-4317-b088-d34171f6460d" providerId="ADAL" clId="{D4A700E0-20A7-AA4A-B70B-C495EA4C95B1}" dt="2022-06-17T08:11:45.715" v="71" actId="20577"/>
          <ac:spMkLst>
            <pc:docMk/>
            <pc:sldMk cId="3789447580" sldId="280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789447580" sldId="280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789447580" sldId="280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789447580" sldId="280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789447580" sldId="280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1:55.221" v="73" actId="207"/>
        <pc:sldMkLst>
          <pc:docMk/>
          <pc:sldMk cId="1461595818" sldId="281"/>
        </pc:sldMkLst>
        <pc:spChg chg="mod">
          <ac:chgData name="Lee Yu Yee Dominic /CSF" userId="59ddad63-47f1-4317-b088-d34171f6460d" providerId="ADAL" clId="{D4A700E0-20A7-AA4A-B70B-C495EA4C95B1}" dt="2022-06-17T08:11:55.221" v="73" actId="207"/>
          <ac:spMkLst>
            <pc:docMk/>
            <pc:sldMk cId="1461595818" sldId="281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461595818" sldId="281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461595818" sldId="281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461595818" sldId="281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461595818" sldId="281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01.223" v="75" actId="207"/>
        <pc:sldMkLst>
          <pc:docMk/>
          <pc:sldMk cId="2286683477" sldId="282"/>
        </pc:sldMkLst>
        <pc:spChg chg="mod">
          <ac:chgData name="Lee Yu Yee Dominic /CSF" userId="59ddad63-47f1-4317-b088-d34171f6460d" providerId="ADAL" clId="{D4A700E0-20A7-AA4A-B70B-C495EA4C95B1}" dt="2022-06-17T08:12:01.223" v="75" actId="207"/>
          <ac:spMkLst>
            <pc:docMk/>
            <pc:sldMk cId="2286683477" sldId="282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86683477" sldId="282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86683477" sldId="282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86683477" sldId="282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286683477" sldId="282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17.731" v="79" actId="20577"/>
        <pc:sldMkLst>
          <pc:docMk/>
          <pc:sldMk cId="3398591493" sldId="283"/>
        </pc:sldMkLst>
        <pc:spChg chg="mod">
          <ac:chgData name="Lee Yu Yee Dominic /CSF" userId="59ddad63-47f1-4317-b088-d34171f6460d" providerId="ADAL" clId="{D4A700E0-20A7-AA4A-B70B-C495EA4C95B1}" dt="2022-06-17T08:12:17.731" v="79" actId="20577"/>
          <ac:spMkLst>
            <pc:docMk/>
            <pc:sldMk cId="3398591493" sldId="283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398591493" sldId="283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398591493" sldId="283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398591493" sldId="283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398591493" sldId="283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25.590" v="82" actId="20577"/>
        <pc:sldMkLst>
          <pc:docMk/>
          <pc:sldMk cId="1329811136" sldId="284"/>
        </pc:sldMkLst>
        <pc:spChg chg="mod">
          <ac:chgData name="Lee Yu Yee Dominic /CSF" userId="59ddad63-47f1-4317-b088-d34171f6460d" providerId="ADAL" clId="{D4A700E0-20A7-AA4A-B70B-C495EA4C95B1}" dt="2022-06-17T08:12:25.590" v="82" actId="20577"/>
          <ac:spMkLst>
            <pc:docMk/>
            <pc:sldMk cId="1329811136" sldId="284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329811136" sldId="284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329811136" sldId="284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329811136" sldId="284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329811136" sldId="284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33.609" v="84" actId="20577"/>
        <pc:sldMkLst>
          <pc:docMk/>
          <pc:sldMk cId="596616847" sldId="285"/>
        </pc:sldMkLst>
        <pc:spChg chg="mod">
          <ac:chgData name="Lee Yu Yee Dominic /CSF" userId="59ddad63-47f1-4317-b088-d34171f6460d" providerId="ADAL" clId="{D4A700E0-20A7-AA4A-B70B-C495EA4C95B1}" dt="2022-06-17T08:12:33.609" v="84" actId="20577"/>
          <ac:spMkLst>
            <pc:docMk/>
            <pc:sldMk cId="596616847" sldId="285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96616847" sldId="285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96616847" sldId="285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96616847" sldId="285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96616847" sldId="285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08.270" v="77" actId="207"/>
        <pc:sldMkLst>
          <pc:docMk/>
          <pc:sldMk cId="1707342835" sldId="286"/>
        </pc:sldMkLst>
        <pc:spChg chg="mod">
          <ac:chgData name="Lee Yu Yee Dominic /CSF" userId="59ddad63-47f1-4317-b088-d34171f6460d" providerId="ADAL" clId="{D4A700E0-20A7-AA4A-B70B-C495EA4C95B1}" dt="2022-06-17T08:12:08.270" v="77" actId="207"/>
          <ac:spMkLst>
            <pc:docMk/>
            <pc:sldMk cId="1707342835" sldId="286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07342835" sldId="286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07342835" sldId="286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07342835" sldId="286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07342835" sldId="286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1:35.199" v="69" actId="1036"/>
        <pc:sldMkLst>
          <pc:docMk/>
          <pc:sldMk cId="3923301453" sldId="287"/>
        </pc:sldMkLst>
        <pc:spChg chg="mod">
          <ac:chgData name="Lee Yu Yee Dominic /CSF" userId="59ddad63-47f1-4317-b088-d34171f6460d" providerId="ADAL" clId="{D4A700E0-20A7-AA4A-B70B-C495EA4C95B1}" dt="2022-06-17T08:11:33.259" v="67" actId="207"/>
          <ac:spMkLst>
            <pc:docMk/>
            <pc:sldMk cId="3923301453" sldId="287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923301453" sldId="287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923301453" sldId="287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923301453" sldId="287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923301453" sldId="287"/>
            <ac:spMk id="15" creationId="{55C54A75-E44A-4147-B9D0-FF46CFD31612}"/>
          </ac:spMkLst>
        </pc:spChg>
        <pc:picChg chg="mod">
          <ac:chgData name="Lee Yu Yee Dominic /CSF" userId="59ddad63-47f1-4317-b088-d34171f6460d" providerId="ADAL" clId="{D4A700E0-20A7-AA4A-B70B-C495EA4C95B1}" dt="2022-06-17T08:11:35.199" v="69" actId="1036"/>
          <ac:picMkLst>
            <pc:docMk/>
            <pc:sldMk cId="3923301453" sldId="287"/>
            <ac:picMk id="12" creationId="{361420E6-1D6A-7C24-4654-8E609256CB2F}"/>
          </ac:picMkLst>
        </pc:picChg>
      </pc:sldChg>
      <pc:sldChg chg="delSp modSp mod delDesignElem">
        <pc:chgData name="Lee Yu Yee Dominic /CSF" userId="59ddad63-47f1-4317-b088-d34171f6460d" providerId="ADAL" clId="{D4A700E0-20A7-AA4A-B70B-C495EA4C95B1}" dt="2022-06-17T08:12:41.100" v="85" actId="207"/>
        <pc:sldMkLst>
          <pc:docMk/>
          <pc:sldMk cId="2435370678" sldId="288"/>
        </pc:sldMkLst>
        <pc:spChg chg="mod">
          <ac:chgData name="Lee Yu Yee Dominic /CSF" userId="59ddad63-47f1-4317-b088-d34171f6460d" providerId="ADAL" clId="{D4A700E0-20A7-AA4A-B70B-C495EA4C95B1}" dt="2022-06-17T08:12:41.100" v="85" actId="207"/>
          <ac:spMkLst>
            <pc:docMk/>
            <pc:sldMk cId="2435370678" sldId="288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35370678" sldId="288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35370678" sldId="288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35370678" sldId="288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35370678" sldId="288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46.068" v="86" actId="207"/>
        <pc:sldMkLst>
          <pc:docMk/>
          <pc:sldMk cId="2452036380" sldId="289"/>
        </pc:sldMkLst>
        <pc:spChg chg="mod">
          <ac:chgData name="Lee Yu Yee Dominic /CSF" userId="59ddad63-47f1-4317-b088-d34171f6460d" providerId="ADAL" clId="{D4A700E0-20A7-AA4A-B70B-C495EA4C95B1}" dt="2022-06-17T08:12:46.068" v="86" actId="207"/>
          <ac:spMkLst>
            <pc:docMk/>
            <pc:sldMk cId="2452036380" sldId="289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52036380" sldId="289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52036380" sldId="289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52036380" sldId="289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52036380" sldId="289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51.664" v="87" actId="207"/>
        <pc:sldMkLst>
          <pc:docMk/>
          <pc:sldMk cId="886835098" sldId="290"/>
        </pc:sldMkLst>
        <pc:spChg chg="mod">
          <ac:chgData name="Lee Yu Yee Dominic /CSF" userId="59ddad63-47f1-4317-b088-d34171f6460d" providerId="ADAL" clId="{D4A700E0-20A7-AA4A-B70B-C495EA4C95B1}" dt="2022-06-17T08:12:51.664" v="87" actId="207"/>
          <ac:spMkLst>
            <pc:docMk/>
            <pc:sldMk cId="886835098" sldId="290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886835098" sldId="290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886835098" sldId="290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886835098" sldId="290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886835098" sldId="290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2:56.600" v="88" actId="207"/>
        <pc:sldMkLst>
          <pc:docMk/>
          <pc:sldMk cId="299200103" sldId="291"/>
        </pc:sldMkLst>
        <pc:spChg chg="mod">
          <ac:chgData name="Lee Yu Yee Dominic /CSF" userId="59ddad63-47f1-4317-b088-d34171f6460d" providerId="ADAL" clId="{D4A700E0-20A7-AA4A-B70B-C495EA4C95B1}" dt="2022-06-17T08:12:56.600" v="88" actId="207"/>
          <ac:spMkLst>
            <pc:docMk/>
            <pc:sldMk cId="299200103" sldId="291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99200103" sldId="291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99200103" sldId="291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99200103" sldId="291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99200103" sldId="291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3592706970" sldId="292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592706970" sldId="292"/>
            <ac:spMk id="2" creationId="{F398A7FB-6E7D-1FB3-B874-8A7764AAC311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592706970" sldId="292"/>
            <ac:spMk id="3" creationId="{937C39EE-640F-C0AB-5CE4-FABFD51F261B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1003107105" sldId="293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003107105" sldId="293"/>
            <ac:spMk id="2" creationId="{D9EFADC1-FF0F-2C28-81BD-F5056043267C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003107105" sldId="293"/>
            <ac:spMk id="3" creationId="{6E8FB684-7CA3-D9D3-A167-24724E68F0E7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11.850" v="90" actId="207"/>
        <pc:sldMkLst>
          <pc:docMk/>
          <pc:sldMk cId="159686684" sldId="294"/>
        </pc:sldMkLst>
        <pc:spChg chg="mod">
          <ac:chgData name="Lee Yu Yee Dominic /CSF" userId="59ddad63-47f1-4317-b088-d34171f6460d" providerId="ADAL" clId="{D4A700E0-20A7-AA4A-B70B-C495EA4C95B1}" dt="2022-06-17T08:13:11.850" v="90" actId="207"/>
          <ac:spMkLst>
            <pc:docMk/>
            <pc:sldMk cId="159686684" sldId="294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9686684" sldId="294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9686684" sldId="294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9686684" sldId="294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59686684" sldId="294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06.977" v="89" actId="207"/>
        <pc:sldMkLst>
          <pc:docMk/>
          <pc:sldMk cId="1694151006" sldId="295"/>
        </pc:sldMkLst>
        <pc:spChg chg="mod">
          <ac:chgData name="Lee Yu Yee Dominic /CSF" userId="59ddad63-47f1-4317-b088-d34171f6460d" providerId="ADAL" clId="{D4A700E0-20A7-AA4A-B70B-C495EA4C95B1}" dt="2022-06-17T08:13:06.977" v="89" actId="207"/>
          <ac:spMkLst>
            <pc:docMk/>
            <pc:sldMk cId="1694151006" sldId="295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151006" sldId="295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151006" sldId="295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151006" sldId="295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151006" sldId="295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17.221" v="91" actId="207"/>
        <pc:sldMkLst>
          <pc:docMk/>
          <pc:sldMk cId="3671940483" sldId="296"/>
        </pc:sldMkLst>
        <pc:spChg chg="mod">
          <ac:chgData name="Lee Yu Yee Dominic /CSF" userId="59ddad63-47f1-4317-b088-d34171f6460d" providerId="ADAL" clId="{D4A700E0-20A7-AA4A-B70B-C495EA4C95B1}" dt="2022-06-17T08:13:17.221" v="91" actId="207"/>
          <ac:spMkLst>
            <pc:docMk/>
            <pc:sldMk cId="3671940483" sldId="296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71940483" sldId="296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71940483" sldId="296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71940483" sldId="296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71940483" sldId="296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642626435" sldId="297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642626435" sldId="297"/>
            <ac:spMk id="2" creationId="{E6E5DC86-B57F-8D9B-8640-69EAA58479B0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642626435" sldId="297"/>
            <ac:spMk id="3" creationId="{508415DE-2DEC-64AA-A6B8-4687BD47FE78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22.400" v="92" actId="207"/>
        <pc:sldMkLst>
          <pc:docMk/>
          <pc:sldMk cId="2463552133" sldId="298"/>
        </pc:sldMkLst>
        <pc:spChg chg="mod">
          <ac:chgData name="Lee Yu Yee Dominic /CSF" userId="59ddad63-47f1-4317-b088-d34171f6460d" providerId="ADAL" clId="{D4A700E0-20A7-AA4A-B70B-C495EA4C95B1}" dt="2022-06-17T08:13:22.400" v="92" actId="207"/>
          <ac:spMkLst>
            <pc:docMk/>
            <pc:sldMk cId="2463552133" sldId="298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63552133" sldId="298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63552133" sldId="298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63552133" sldId="298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463552133" sldId="298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29.893" v="93" actId="207"/>
        <pc:sldMkLst>
          <pc:docMk/>
          <pc:sldMk cId="3097431533" sldId="299"/>
        </pc:sldMkLst>
        <pc:spChg chg="mod">
          <ac:chgData name="Lee Yu Yee Dominic /CSF" userId="59ddad63-47f1-4317-b088-d34171f6460d" providerId="ADAL" clId="{D4A700E0-20A7-AA4A-B70B-C495EA4C95B1}" dt="2022-06-17T08:13:29.893" v="93" actId="207"/>
          <ac:spMkLst>
            <pc:docMk/>
            <pc:sldMk cId="3097431533" sldId="299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097431533" sldId="299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097431533" sldId="299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097431533" sldId="299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097431533" sldId="299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35.200" v="94" actId="207"/>
        <pc:sldMkLst>
          <pc:docMk/>
          <pc:sldMk cId="1694600404" sldId="300"/>
        </pc:sldMkLst>
        <pc:spChg chg="mod">
          <ac:chgData name="Lee Yu Yee Dominic /CSF" userId="59ddad63-47f1-4317-b088-d34171f6460d" providerId="ADAL" clId="{D4A700E0-20A7-AA4A-B70B-C495EA4C95B1}" dt="2022-06-17T08:13:35.200" v="94" actId="207"/>
          <ac:spMkLst>
            <pc:docMk/>
            <pc:sldMk cId="1694600404" sldId="300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600404" sldId="300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600404" sldId="300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600404" sldId="300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694600404" sldId="300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2412206620" sldId="301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2412206620" sldId="301"/>
            <ac:spMk id="2" creationId="{20A711C2-2ED8-6DBE-987F-2A4A2D87544F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2412206620" sldId="301"/>
            <ac:spMk id="3" creationId="{CFEB9D0E-EC06-B902-23BC-BCD76FE194EB}"/>
          </ac:spMkLst>
        </pc:spChg>
      </pc:sldChg>
      <pc:sldChg chg="modSp mod">
        <pc:chgData name="Lee Yu Yee Dominic /CSF" userId="59ddad63-47f1-4317-b088-d34171f6460d" providerId="ADAL" clId="{D4A700E0-20A7-AA4A-B70B-C495EA4C95B1}" dt="2022-06-17T02:38:51.938" v="54"/>
        <pc:sldMkLst>
          <pc:docMk/>
          <pc:sldMk cId="1906942488" sldId="302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906942488" sldId="302"/>
            <ac:spMk id="2" creationId="{4CBAFBE8-8E2B-F7FE-4760-FEBC941BB218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1906942488" sldId="302"/>
            <ac:spMk id="3" creationId="{31BBA169-6252-A9BC-934A-F3BE51611906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3:40.981" v="95" actId="207"/>
        <pc:sldMkLst>
          <pc:docMk/>
          <pc:sldMk cId="1783547750" sldId="303"/>
        </pc:sldMkLst>
        <pc:spChg chg="mod">
          <ac:chgData name="Lee Yu Yee Dominic /CSF" userId="59ddad63-47f1-4317-b088-d34171f6460d" providerId="ADAL" clId="{D4A700E0-20A7-AA4A-B70B-C495EA4C95B1}" dt="2022-06-17T08:13:40.981" v="95" actId="207"/>
          <ac:spMkLst>
            <pc:docMk/>
            <pc:sldMk cId="1783547750" sldId="303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83547750" sldId="303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83547750" sldId="303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83547750" sldId="303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1783547750" sldId="303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4:33.972" v="108" actId="20577"/>
        <pc:sldMkLst>
          <pc:docMk/>
          <pc:sldMk cId="2884306865" sldId="304"/>
        </pc:sldMkLst>
        <pc:spChg chg="mod">
          <ac:chgData name="Lee Yu Yee Dominic /CSF" userId="59ddad63-47f1-4317-b088-d34171f6460d" providerId="ADAL" clId="{D4A700E0-20A7-AA4A-B70B-C495EA4C95B1}" dt="2022-06-17T08:13:48.481" v="96" actId="207"/>
          <ac:spMkLst>
            <pc:docMk/>
            <pc:sldMk cId="2884306865" sldId="304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D4A700E0-20A7-AA4A-B70B-C495EA4C95B1}" dt="2022-06-17T08:14:33.972" v="108" actId="20577"/>
          <ac:spMkLst>
            <pc:docMk/>
            <pc:sldMk cId="2884306865" sldId="304"/>
            <ac:spMk id="3" creationId="{2195EEB6-2FCB-2B94-771B-3AD77D87D1E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884306865" sldId="304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884306865" sldId="304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884306865" sldId="304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884306865" sldId="304"/>
            <ac:spMk id="15" creationId="{55C54A75-E44A-4147-B9D0-FF46CFD31612}"/>
          </ac:spMkLst>
        </pc:spChg>
        <pc:picChg chg="mod">
          <ac:chgData name="Lee Yu Yee Dominic /CSF" userId="59ddad63-47f1-4317-b088-d34171f6460d" providerId="ADAL" clId="{D4A700E0-20A7-AA4A-B70B-C495EA4C95B1}" dt="2022-06-17T08:14:21.434" v="106" actId="1036"/>
          <ac:picMkLst>
            <pc:docMk/>
            <pc:sldMk cId="2884306865" sldId="304"/>
            <ac:picMk id="10" creationId="{71A46D24-3746-01C3-D4DE-E9BE994C02D9}"/>
          </ac:picMkLst>
        </pc:picChg>
      </pc:sldChg>
      <pc:sldChg chg="addSp delSp modSp mod delDesignElem">
        <pc:chgData name="Lee Yu Yee Dominic /CSF" userId="59ddad63-47f1-4317-b088-d34171f6460d" providerId="ADAL" clId="{D4A700E0-20A7-AA4A-B70B-C495EA4C95B1}" dt="2022-06-17T08:13:59.971" v="103"/>
        <pc:sldMkLst>
          <pc:docMk/>
          <pc:sldMk cId="789327335" sldId="305"/>
        </pc:sldMkLst>
        <pc:spChg chg="mod">
          <ac:chgData name="Lee Yu Yee Dominic /CSF" userId="59ddad63-47f1-4317-b088-d34171f6460d" providerId="ADAL" clId="{D4A700E0-20A7-AA4A-B70B-C495EA4C95B1}" dt="2022-06-17T08:13:58.033" v="101" actId="207"/>
          <ac:spMkLst>
            <pc:docMk/>
            <pc:sldMk cId="789327335" sldId="305"/>
            <ac:spMk id="2" creationId="{CDF17E04-9D7C-2E97-DBDC-FA800E9DEB01}"/>
          </ac:spMkLst>
        </pc:spChg>
        <pc:spChg chg="add del mod">
          <ac:chgData name="Lee Yu Yee Dominic /CSF" userId="59ddad63-47f1-4317-b088-d34171f6460d" providerId="ADAL" clId="{D4A700E0-20A7-AA4A-B70B-C495EA4C95B1}" dt="2022-06-17T08:13:59.971" v="103"/>
          <ac:spMkLst>
            <pc:docMk/>
            <pc:sldMk cId="789327335" sldId="305"/>
            <ac:spMk id="4" creationId="{AADA9A82-6A13-E0DB-1229-130C56868CBE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789327335" sldId="305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789327335" sldId="305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789327335" sldId="305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789327335" sldId="305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4:43.245" v="109" actId="207"/>
        <pc:sldMkLst>
          <pc:docMk/>
          <pc:sldMk cId="586850794" sldId="306"/>
        </pc:sldMkLst>
        <pc:spChg chg="mod">
          <ac:chgData name="Lee Yu Yee Dominic /CSF" userId="59ddad63-47f1-4317-b088-d34171f6460d" providerId="ADAL" clId="{D4A700E0-20A7-AA4A-B70B-C495EA4C95B1}" dt="2022-06-17T08:14:43.245" v="109" actId="207"/>
          <ac:spMkLst>
            <pc:docMk/>
            <pc:sldMk cId="586850794" sldId="306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86850794" sldId="306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86850794" sldId="306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86850794" sldId="306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586850794" sldId="306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3674569048" sldId="307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674569048" sldId="307"/>
            <ac:spMk id="2" creationId="{64D831A6-01A5-AD4D-7A11-65DFA5B439A9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674569048" sldId="307"/>
            <ac:spMk id="3" creationId="{7FFDA3F3-97F6-2740-E8D0-EC68DDDDB020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5:08.171" v="112" actId="20577"/>
        <pc:sldMkLst>
          <pc:docMk/>
          <pc:sldMk cId="4156881811" sldId="308"/>
        </pc:sldMkLst>
        <pc:spChg chg="mod">
          <ac:chgData name="Lee Yu Yee Dominic /CSF" userId="59ddad63-47f1-4317-b088-d34171f6460d" providerId="ADAL" clId="{D4A700E0-20A7-AA4A-B70B-C495EA4C95B1}" dt="2022-06-17T08:14:54.378" v="110" actId="207"/>
          <ac:spMkLst>
            <pc:docMk/>
            <pc:sldMk cId="4156881811" sldId="308"/>
            <ac:spMk id="2" creationId="{CDF17E04-9D7C-2E97-DBDC-FA800E9DEB01}"/>
          </ac:spMkLst>
        </pc:spChg>
        <pc:spChg chg="mod">
          <ac:chgData name="Lee Yu Yee Dominic /CSF" userId="59ddad63-47f1-4317-b088-d34171f6460d" providerId="ADAL" clId="{D4A700E0-20A7-AA4A-B70B-C495EA4C95B1}" dt="2022-06-17T08:15:08.171" v="112" actId="20577"/>
          <ac:spMkLst>
            <pc:docMk/>
            <pc:sldMk cId="4156881811" sldId="308"/>
            <ac:spMk id="3" creationId="{2195EEB6-2FCB-2B94-771B-3AD77D87D1E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156881811" sldId="308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156881811" sldId="308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156881811" sldId="308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4156881811" sldId="308"/>
            <ac:spMk id="15" creationId="{55C54A75-E44A-4147-B9D0-FF46CFD31612}"/>
          </ac:spMkLst>
        </pc:spChg>
      </pc:sldChg>
      <pc:sldChg chg="delSp modSp mod delDesignElem">
        <pc:chgData name="Lee Yu Yee Dominic /CSF" userId="59ddad63-47f1-4317-b088-d34171f6460d" providerId="ADAL" clId="{D4A700E0-20A7-AA4A-B70B-C495EA4C95B1}" dt="2022-06-17T08:15:16.839" v="114" actId="1038"/>
        <pc:sldMkLst>
          <pc:docMk/>
          <pc:sldMk cId="3634994232" sldId="309"/>
        </pc:sldMkLst>
        <pc:spChg chg="mod">
          <ac:chgData name="Lee Yu Yee Dominic /CSF" userId="59ddad63-47f1-4317-b088-d34171f6460d" providerId="ADAL" clId="{D4A700E0-20A7-AA4A-B70B-C495EA4C95B1}" dt="2022-06-17T08:15:16.080" v="113" actId="207"/>
          <ac:spMkLst>
            <pc:docMk/>
            <pc:sldMk cId="3634994232" sldId="309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34994232" sldId="309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34994232" sldId="309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34994232" sldId="309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3634994232" sldId="309"/>
            <ac:spMk id="15" creationId="{55C54A75-E44A-4147-B9D0-FF46CFD31612}"/>
          </ac:spMkLst>
        </pc:spChg>
        <pc:picChg chg="mod">
          <ac:chgData name="Lee Yu Yee Dominic /CSF" userId="59ddad63-47f1-4317-b088-d34171f6460d" providerId="ADAL" clId="{D4A700E0-20A7-AA4A-B70B-C495EA4C95B1}" dt="2022-06-17T08:15:16.839" v="114" actId="1038"/>
          <ac:picMkLst>
            <pc:docMk/>
            <pc:sldMk cId="3634994232" sldId="309"/>
            <ac:picMk id="10" creationId="{45411FAF-653D-374A-127D-6EFCCAB72F16}"/>
          </ac:picMkLst>
        </pc:picChg>
      </pc:sldChg>
      <pc:sldChg chg="delSp modSp mod delDesignElem">
        <pc:chgData name="Lee Yu Yee Dominic /CSF" userId="59ddad63-47f1-4317-b088-d34171f6460d" providerId="ADAL" clId="{D4A700E0-20A7-AA4A-B70B-C495EA4C95B1}" dt="2022-06-17T08:15:22.759" v="115" actId="207"/>
        <pc:sldMkLst>
          <pc:docMk/>
          <pc:sldMk cId="2559735372" sldId="310"/>
        </pc:sldMkLst>
        <pc:spChg chg="mod">
          <ac:chgData name="Lee Yu Yee Dominic /CSF" userId="59ddad63-47f1-4317-b088-d34171f6460d" providerId="ADAL" clId="{D4A700E0-20A7-AA4A-B70B-C495EA4C95B1}" dt="2022-06-17T08:15:22.759" v="115" actId="207"/>
          <ac:spMkLst>
            <pc:docMk/>
            <pc:sldMk cId="2559735372" sldId="310"/>
            <ac:spMk id="2" creationId="{CDF17E04-9D7C-2E97-DBDC-FA800E9DEB01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559735372" sldId="310"/>
            <ac:spMk id="9" creationId="{8181FC64-B306-4821-98E2-780662EFC486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559735372" sldId="310"/>
            <ac:spMk id="11" creationId="{BC0385E9-02B2-4941-889A-EAD43F5BB0A3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559735372" sldId="310"/>
            <ac:spMk id="13" creationId="{829A1E2C-5AC8-40FC-99E9-832069D39792}"/>
          </ac:spMkLst>
        </pc:spChg>
        <pc:spChg chg="del">
          <ac:chgData name="Lee Yu Yee Dominic /CSF" userId="59ddad63-47f1-4317-b088-d34171f6460d" providerId="ADAL" clId="{D4A700E0-20A7-AA4A-B70B-C495EA4C95B1}" dt="2022-06-17T02:38:31.988" v="38"/>
          <ac:spMkLst>
            <pc:docMk/>
            <pc:sldMk cId="2559735372" sldId="310"/>
            <ac:spMk id="15" creationId="{55C54A75-E44A-4147-B9D0-FF46CFD31612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3547845007" sldId="311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547845007" sldId="311"/>
            <ac:spMk id="2" creationId="{DE358E39-75A1-462F-23BE-1152B3F42764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547845007" sldId="311"/>
            <ac:spMk id="3" creationId="{11C7C028-737B-1278-CC40-670E3407CB1E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900036554" sldId="312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900036554" sldId="312"/>
            <ac:spMk id="2" creationId="{685D406F-563D-D692-1203-428A45B854BC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900036554" sldId="312"/>
            <ac:spMk id="3" creationId="{639B0736-AFBC-D756-B6A1-0591B8F8DC37}"/>
          </ac:spMkLst>
        </pc:spChg>
      </pc:sldChg>
      <pc:sldChg chg="modSp">
        <pc:chgData name="Lee Yu Yee Dominic /CSF" userId="59ddad63-47f1-4317-b088-d34171f6460d" providerId="ADAL" clId="{D4A700E0-20A7-AA4A-B70B-C495EA4C95B1}" dt="2022-06-17T02:38:51.938" v="54"/>
        <pc:sldMkLst>
          <pc:docMk/>
          <pc:sldMk cId="3779924762" sldId="313"/>
        </pc:sldMkLst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779924762" sldId="313"/>
            <ac:spMk id="2" creationId="{E8CCB5C2-63F7-66C9-68B9-4C5E079B14BF}"/>
          </ac:spMkLst>
        </pc:spChg>
        <pc:spChg chg="mod">
          <ac:chgData name="Lee Yu Yee Dominic /CSF" userId="59ddad63-47f1-4317-b088-d34171f6460d" providerId="ADAL" clId="{D4A700E0-20A7-AA4A-B70B-C495EA4C95B1}" dt="2022-06-17T02:38:51.938" v="54"/>
          <ac:spMkLst>
            <pc:docMk/>
            <pc:sldMk cId="3779924762" sldId="313"/>
            <ac:spMk id="3" creationId="{737C5574-1437-A269-3BC2-BA917AF30D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EBEC3-240D-48F9-B69D-1135226A936E}" type="datetimeFigureOut">
              <a:rPr lang="en-SG" smtClean="0"/>
              <a:t>17/6/2022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36E4C-F97F-4131-82E7-42D63EEFAA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77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Smaller BS converge faster and more noise (can escape local minimums)</a:t>
            </a:r>
          </a:p>
          <a:p>
            <a:r>
              <a:rPr lang="en-SG" dirty="0"/>
              <a:t>Large better gradient estimate (susceptible to falling into local min as gradient is often not convex)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6E4C-F97F-4131-82E7-42D63EEFAAE3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973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Too complex model overfits, low </a:t>
            </a:r>
            <a:r>
              <a:rPr lang="en-SG" dirty="0" err="1"/>
              <a:t>val</a:t>
            </a:r>
            <a:r>
              <a:rPr lang="en-SG" dirty="0"/>
              <a:t> acc</a:t>
            </a:r>
          </a:p>
          <a:p>
            <a:r>
              <a:rPr lang="en-SG" dirty="0"/>
              <a:t>Too simple … low training acc and </a:t>
            </a:r>
            <a:r>
              <a:rPr lang="en-SG" dirty="0" err="1"/>
              <a:t>val</a:t>
            </a:r>
            <a:r>
              <a:rPr lang="en-SG" dirty="0"/>
              <a:t> acc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6E4C-F97F-4131-82E7-42D63EEFAAE3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64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Too fast, converge too quickly at a suboptimal local min (bad acc)</a:t>
            </a:r>
          </a:p>
          <a:p>
            <a:r>
              <a:rPr lang="en-SG" dirty="0"/>
              <a:t>Too slow and it will take to long to learn and might also get stuck in a local minimum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6E4C-F97F-4131-82E7-42D63EEFAAE3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475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Outputs explode or vanish because the inputs at the start are either too large or small which causes a snowball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36E4C-F97F-4131-82E7-42D63EEFAAE3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215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2241623-A064-4BED-B073-BA4D6143340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3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788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625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495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008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119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F86ED0C-1DA7-41F0-94CF-6218B1FEDFF1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71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ECF02AB-6034-4B88-BC5A-7C17CB0EF809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1938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1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7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7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4408324-A84C-4A45-93B6-78D079CCE772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24" name="Picture 3" descr="Close-up of yellow flowers over a white background">
            <a:extLst>
              <a:ext uri="{FF2B5EF4-FFF2-40B4-BE49-F238E27FC236}">
                <a16:creationId xmlns:a16="http://schemas.microsoft.com/office/drawing/2014/main" id="{9C777385-6694-628B-8A30-076FA34EA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8148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759FE-8E69-B536-BB49-682ABD5F6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SG"/>
              <a:t>DL</a:t>
            </a:r>
            <a:br>
              <a:rPr lang="en-SG"/>
            </a:br>
            <a:r>
              <a:rPr lang="en-SG"/>
              <a:t>Asg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7CFBA-AE5E-F5F2-B927-3E7D2A78F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SG"/>
              <a:t>Dominic</a:t>
            </a:r>
          </a:p>
          <a:p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279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Batch Size 128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53%</a:t>
            </a:r>
          </a:p>
          <a:p>
            <a:r>
              <a:rPr lang="en-SG" dirty="0"/>
              <a:t>Overfits at ~ &gt;Epoch 100</a:t>
            </a:r>
          </a:p>
          <a:p>
            <a:r>
              <a:rPr lang="en-SG" dirty="0"/>
              <a:t>But </a:t>
            </a:r>
            <a:r>
              <a:rPr lang="en-SG" dirty="0" err="1"/>
              <a:t>val</a:t>
            </a:r>
            <a:r>
              <a:rPr lang="en-SG" dirty="0"/>
              <a:t> acc has stagnated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D54A966-A8AB-80B4-AC31-003F82F5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45" y="522798"/>
            <a:ext cx="3923373" cy="58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Batch Size 32 (chosen)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55%</a:t>
            </a:r>
          </a:p>
          <a:p>
            <a:r>
              <a:rPr lang="en-SG" dirty="0"/>
              <a:t>Overfits at ~ Epoch 70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54930F4-C9CE-0D5C-7EC4-CD96AEBF7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4" y="756113"/>
            <a:ext cx="3586162" cy="53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406F-563D-D692-1203-428A45B8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0736-AFBC-D756-B6A1-0591B8F8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Batch size 32</a:t>
            </a:r>
          </a:p>
          <a:p>
            <a:pPr marL="285750" indent="-285750">
              <a:buFontTx/>
              <a:buChar char="-"/>
            </a:pPr>
            <a:r>
              <a:rPr lang="en-SG" dirty="0"/>
              <a:t>Fastest convergence</a:t>
            </a:r>
          </a:p>
          <a:p>
            <a:pPr marL="285750" indent="-285750">
              <a:buFontTx/>
              <a:buChar char="-"/>
            </a:pPr>
            <a:r>
              <a:rPr lang="en-SG" dirty="0"/>
              <a:t>Best Accuracy</a:t>
            </a:r>
          </a:p>
          <a:p>
            <a:pPr marL="285750" indent="-285750">
              <a:buFontTx/>
              <a:buChar char="-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003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33FB8-A439-A7A7-7A8E-9F7BC3A2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04120"/>
            <a:ext cx="8770571" cy="1345269"/>
          </a:xfrm>
        </p:spPr>
        <p:txBody>
          <a:bodyPr/>
          <a:lstStyle/>
          <a:p>
            <a:r>
              <a:rPr lang="en-SG" dirty="0"/>
              <a:t>No. of conv. layers &amp;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5F4A-0416-FC7E-47E1-273F1060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Hard to tune these 2 parameters independent of each other</a:t>
            </a:r>
          </a:p>
          <a:p>
            <a:pPr marL="285750" indent="-285750">
              <a:buFontTx/>
              <a:buChar char="-"/>
            </a:pPr>
            <a:r>
              <a:rPr lang="en-SG" dirty="0"/>
              <a:t>Both are proportionate to model’s complexity</a:t>
            </a:r>
          </a:p>
          <a:p>
            <a:pPr marL="285750" indent="-285750">
              <a:buFontTx/>
              <a:buChar char="-"/>
            </a:pPr>
            <a:r>
              <a:rPr lang="en-SG" dirty="0"/>
              <a:t>Too complex, model overfits</a:t>
            </a:r>
          </a:p>
          <a:p>
            <a:pPr marL="285750" indent="-285750">
              <a:buFontTx/>
              <a:buChar char="-"/>
            </a:pPr>
            <a:r>
              <a:rPr lang="en-SG" dirty="0"/>
              <a:t>Too simple, model cannot comprehend data’s complexity</a:t>
            </a:r>
          </a:p>
          <a:p>
            <a:pPr marL="285750" indent="-285750">
              <a:buFontTx/>
              <a:buChar char="-"/>
            </a:pPr>
            <a:r>
              <a:rPr lang="en-SG" dirty="0"/>
              <a:t>Keep increase complexity until there is no increase in acc</a:t>
            </a:r>
          </a:p>
        </p:txBody>
      </p:sp>
    </p:spTree>
    <p:extLst>
      <p:ext uri="{BB962C8B-B14F-4D97-AF65-F5344CB8AC3E}">
        <p14:creationId xmlns:p14="http://schemas.microsoft.com/office/powerpoint/2010/main" val="423020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2L 32N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51%</a:t>
            </a:r>
          </a:p>
          <a:p>
            <a:r>
              <a:rPr lang="en-SG" dirty="0"/>
              <a:t>Overfits at ~ Unable to converge OR &gt; Epoch 100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FFA57-D124-65A7-391F-18A7296EB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38" y="819467"/>
            <a:ext cx="3597910" cy="5396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06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3L 32N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53%</a:t>
            </a:r>
          </a:p>
          <a:p>
            <a:r>
              <a:rPr lang="en-SG" dirty="0"/>
              <a:t>Overfits at ~ &gt; Epoch 100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56BEF75-853E-45F1-1784-B90D4B986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18" y="1045596"/>
            <a:ext cx="3366545" cy="5066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4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4L 32N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57%</a:t>
            </a:r>
          </a:p>
          <a:p>
            <a:r>
              <a:rPr lang="en-SG" dirty="0"/>
              <a:t>Overfits at ~ &gt; Epoch 100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75E384-8F07-C5DA-9A92-E9B3CA40B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23" y="827723"/>
            <a:ext cx="3490790" cy="5255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14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3L 64N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B5DB3-A1DC-7795-EAD3-F6DF4C68B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02" y="1045596"/>
            <a:ext cx="3568260" cy="5335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13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795" y="995764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4L 64N (Conv 64)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420E6-1D6A-7C24-4654-8E609256C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0" y="825939"/>
            <a:ext cx="3666800" cy="5459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24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2L 128N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55%</a:t>
            </a:r>
          </a:p>
          <a:p>
            <a:r>
              <a:rPr lang="en-SG" dirty="0"/>
              <a:t>Overfits at ~ Epoch 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6BFD59-B3D1-368C-A671-F25A39CF4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42" y="621904"/>
            <a:ext cx="3807980" cy="5614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59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904-CBA9-ADA6-14F5-E9CA9948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Approach (Model from scratch)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C799-2F16-723E-D7D7-71718CB77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856233" cy="4103504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SG" dirty="0"/>
              <a:t>Start out with a base model</a:t>
            </a:r>
          </a:p>
          <a:p>
            <a:pPr marL="285750" indent="-285750">
              <a:buFontTx/>
              <a:buChar char="-"/>
            </a:pPr>
            <a:r>
              <a:rPr lang="en-SG" dirty="0"/>
              <a:t>Tuning the different hyperparameters</a:t>
            </a:r>
          </a:p>
          <a:p>
            <a:pPr marL="285750" indent="-285750">
              <a:buFontTx/>
              <a:buChar char="-"/>
            </a:pPr>
            <a:r>
              <a:rPr lang="en-SG" dirty="0"/>
              <a:t>Taking the optimal value from different values</a:t>
            </a:r>
          </a:p>
          <a:p>
            <a:pPr marL="285750" indent="-285750">
              <a:buFontTx/>
              <a:buChar char="-"/>
            </a:pPr>
            <a:r>
              <a:rPr lang="en-SG" dirty="0"/>
              <a:t>Do this until all hyperparameters are tuned</a:t>
            </a:r>
          </a:p>
          <a:p>
            <a:pPr marL="285750" indent="-285750">
              <a:buFontTx/>
              <a:buChar char="-"/>
            </a:pPr>
            <a:endParaRPr lang="en-SG" dirty="0"/>
          </a:p>
          <a:p>
            <a:pPr marL="285750" indent="-285750">
              <a:buFontTx/>
              <a:buChar char="-"/>
            </a:pPr>
            <a:r>
              <a:rPr lang="en-SG" b="1" dirty="0"/>
              <a:t>Rationale</a:t>
            </a:r>
          </a:p>
          <a:p>
            <a:pPr marL="285750" indent="-285750">
              <a:buFontTx/>
              <a:buChar char="-"/>
            </a:pPr>
            <a:r>
              <a:rPr lang="en-SG" dirty="0"/>
              <a:t>Most systematic way of tuning a model</a:t>
            </a:r>
          </a:p>
          <a:p>
            <a:pPr marL="285750" indent="-285750">
              <a:buFontTx/>
              <a:buChar char="-"/>
            </a:pPr>
            <a:r>
              <a:rPr lang="en-SG" dirty="0"/>
              <a:t>Complex relationship between hyperparameters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526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3L 128N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2E9A38-0918-FBBB-A972-E060D1DB0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60" y="597390"/>
            <a:ext cx="3815535" cy="5663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25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4L 128N (Conv 128)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63%</a:t>
            </a:r>
          </a:p>
          <a:p>
            <a:r>
              <a:rPr lang="en-SG" dirty="0"/>
              <a:t>Overfits at ~ Epoch 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31247-9377-10C1-EB53-C60985BB1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24" y="657667"/>
            <a:ext cx="3709216" cy="5542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97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B5C2-63F7-66C9-68B9-4C5E079B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C5574-1437-A269-3BC2-BA917AF30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- 4L 128N &amp; 4L 64N</a:t>
            </a:r>
          </a:p>
          <a:p>
            <a:pPr marL="285750" indent="-285750">
              <a:buFontTx/>
              <a:buChar char="-"/>
            </a:pPr>
            <a:r>
              <a:rPr lang="en-SG" dirty="0"/>
              <a:t>Best accuracies</a:t>
            </a:r>
          </a:p>
          <a:p>
            <a:pPr marL="285750" indent="-285750">
              <a:buFontTx/>
              <a:buChar char="-"/>
            </a:pPr>
            <a:r>
              <a:rPr lang="en-SG" dirty="0"/>
              <a:t>See that models acc increases with complexity</a:t>
            </a:r>
          </a:p>
          <a:p>
            <a:endParaRPr lang="en-SG" dirty="0"/>
          </a:p>
          <a:p>
            <a:pPr marL="285750" indent="-285750">
              <a:buFontTx/>
              <a:buChar char="-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9924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AAE0-4160-07CF-F8CD-83BA0FD2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No. of Den layers &amp;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0D8-E4C8-1D09-312E-07AEBA41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Basically the same as conv layers &amp; neurons</a:t>
            </a:r>
          </a:p>
          <a:p>
            <a:pPr marL="285750" indent="-285750">
              <a:buFontTx/>
              <a:buChar char="-"/>
            </a:pPr>
            <a:r>
              <a:rPr lang="en-SG" dirty="0"/>
              <a:t>Classifies the images instead of feature extraction</a:t>
            </a:r>
          </a:p>
          <a:p>
            <a:pPr marL="285750" indent="-285750">
              <a:buFontTx/>
              <a:buChar char="-"/>
            </a:pPr>
            <a:r>
              <a:rPr lang="en-SG" dirty="0"/>
              <a:t>Same approach</a:t>
            </a:r>
          </a:p>
          <a:p>
            <a:pPr marL="285750" indent="-285750">
              <a:buFontTx/>
              <a:buChar char="-"/>
            </a:pPr>
            <a:r>
              <a:rPr lang="en-SG" dirty="0"/>
              <a:t>Experiment till model gets too complex</a:t>
            </a:r>
          </a:p>
          <a:p>
            <a:pPr marL="285750" indent="-285750">
              <a:buFontTx/>
              <a:buChar char="-"/>
            </a:pPr>
            <a:r>
              <a:rPr lang="en-SG" dirty="0"/>
              <a:t>Do not count output layer</a:t>
            </a:r>
          </a:p>
        </p:txBody>
      </p:sp>
    </p:spTree>
    <p:extLst>
      <p:ext uri="{BB962C8B-B14F-4D97-AF65-F5344CB8AC3E}">
        <p14:creationId xmlns:p14="http://schemas.microsoft.com/office/powerpoint/2010/main" val="87099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64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2L 64N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420E6-1D6A-7C24-4654-8E609256C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0" y="847205"/>
            <a:ext cx="3666800" cy="5459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30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64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2L 128N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56%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ECB84-769D-26E1-A8D6-AD89ED2F91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390" y="931296"/>
            <a:ext cx="3505350" cy="5304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44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64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3L 64N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57%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8AE88-B447-425A-5AC0-65EFD7372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70" y="756699"/>
            <a:ext cx="3576034" cy="5344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59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64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3L 128N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59%</a:t>
            </a:r>
          </a:p>
          <a:p>
            <a:r>
              <a:rPr lang="en-SG" dirty="0"/>
              <a:t>Overfits at ~ Epoch 50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5C3061-3A7F-84DC-08B5-2FF40A11D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38" y="1045596"/>
            <a:ext cx="3465780" cy="5221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6683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128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2L 64N (SS2)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63%</a:t>
            </a:r>
          </a:p>
          <a:p>
            <a:r>
              <a:rPr lang="en-SG" dirty="0"/>
              <a:t>Overfits at ~ Epoch 50</a:t>
            </a:r>
          </a:p>
          <a:p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500935-82B6-9315-DC27-99AB6AB57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79" y="657667"/>
            <a:ext cx="3709216" cy="5542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34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128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2L 128N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62%</a:t>
            </a:r>
          </a:p>
          <a:p>
            <a:r>
              <a:rPr lang="en-SG" dirty="0"/>
              <a:t>Overfits at ~ Epoch 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B4EC5-9CCE-F0BC-2FF2-D92539AB6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99" y="1045596"/>
            <a:ext cx="3511975" cy="5222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59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0798-EFB1-5C6B-B459-EC7D385A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B2500-5866-C11F-5C20-BA9BE3895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56" y="2755900"/>
            <a:ext cx="7652620" cy="2482850"/>
          </a:xfrm>
        </p:spPr>
      </p:pic>
    </p:spTree>
    <p:extLst>
      <p:ext uri="{BB962C8B-B14F-4D97-AF65-F5344CB8AC3E}">
        <p14:creationId xmlns:p14="http://schemas.microsoft.com/office/powerpoint/2010/main" val="4064151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128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3L 64N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60%</a:t>
            </a:r>
          </a:p>
          <a:p>
            <a:r>
              <a:rPr lang="en-SG" dirty="0"/>
              <a:t>Overfits at ~ Epoch 40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C8FE16-C765-D688-58A9-20920ABC2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14" y="626082"/>
            <a:ext cx="3858228" cy="5800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811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Conv 128                 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Den 3L 128N (SS3)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62%</a:t>
            </a:r>
          </a:p>
          <a:p>
            <a:r>
              <a:rPr lang="en-SG" dirty="0"/>
              <a:t>Overfits at ~ Epoch 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40011-809A-D39E-403E-E8AB2F997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55" y="633840"/>
            <a:ext cx="3698745" cy="559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61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520B2-5F7E-9613-A353-C7F5043E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Optimizers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5428-9668-5E2A-7683-EA2BFF423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Responsible for minimizing cost function</a:t>
            </a:r>
          </a:p>
          <a:p>
            <a:pPr marL="285750" indent="-285750">
              <a:buFontTx/>
              <a:buChar char="-"/>
            </a:pPr>
            <a:r>
              <a:rPr lang="en-SG" dirty="0"/>
              <a:t>Two types adaptive and gradient descent</a:t>
            </a:r>
          </a:p>
          <a:p>
            <a:pPr marL="285750" indent="-285750">
              <a:buFontTx/>
              <a:buChar char="-"/>
            </a:pPr>
            <a:r>
              <a:rPr lang="en-SG" dirty="0"/>
              <a:t>Gradient descent dependent on lr and often get stuck in local minimums</a:t>
            </a:r>
          </a:p>
          <a:p>
            <a:pPr marL="285750" indent="-285750">
              <a:buFontTx/>
              <a:buChar char="-"/>
            </a:pPr>
            <a:r>
              <a:rPr lang="en-SG" dirty="0"/>
              <a:t>Adaptive not as affected by lr and works better on sparse data</a:t>
            </a:r>
          </a:p>
          <a:p>
            <a:pPr marL="285750" indent="-285750">
              <a:buFontTx/>
              <a:buChar char="-"/>
            </a:pPr>
            <a:r>
              <a:rPr lang="en-SG" dirty="0"/>
              <a:t>Took “best” values for the respective optimizers</a:t>
            </a:r>
          </a:p>
          <a:p>
            <a:pPr marL="285750" indent="-285750">
              <a:buFontTx/>
              <a:buChar char="-"/>
            </a:pPr>
            <a:r>
              <a:rPr lang="en-SG" dirty="0"/>
              <a:t>Adam(adaptive), SGD (gradient descent), RMSprop(adaptive)</a:t>
            </a:r>
          </a:p>
        </p:txBody>
      </p:sp>
    </p:spTree>
    <p:extLst>
      <p:ext uri="{BB962C8B-B14F-4D97-AF65-F5344CB8AC3E}">
        <p14:creationId xmlns:p14="http://schemas.microsoft.com/office/powerpoint/2010/main" val="99894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SGD = 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60%</a:t>
            </a:r>
          </a:p>
          <a:p>
            <a:r>
              <a:rPr lang="en-SG" dirty="0"/>
              <a:t>Overfits at ~ Epoch 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40011-809A-D39E-403E-E8AB2F997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55" y="633840"/>
            <a:ext cx="3698745" cy="559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70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 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RMSprop = 0.001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60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CED9B3D-1633-EF76-A100-1A9AFC7B2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18" y="613796"/>
            <a:ext cx="4042010" cy="6069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036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SS3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SGD = 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50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CACB7D-62E1-EC19-E880-9F0D037E9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85" y="806900"/>
            <a:ext cx="3476612" cy="524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835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SS3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RMSprop = 0.001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59%</a:t>
            </a:r>
          </a:p>
          <a:p>
            <a:r>
              <a:rPr lang="en-SG" dirty="0"/>
              <a:t>Overfits at ~ Epoch 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A4894B-22E9-5D31-CE86-9BEB84DDA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29" y="825362"/>
            <a:ext cx="3391997" cy="5207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0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A7FB-6E7D-1FB3-B874-8A7764AA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39EE-640F-C0AB-5CE4-FABFD51F2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We see that Adam works best for our current models both SS2 and SS3</a:t>
            </a:r>
          </a:p>
          <a:p>
            <a:pPr marL="285750" indent="-285750">
              <a:buFontTx/>
              <a:buChar char="-"/>
            </a:pPr>
            <a:r>
              <a:rPr lang="en-SG" dirty="0"/>
              <a:t>I will also be dropping SS3 as compared to SS2 it has more noise, lower validation acc and overfits earlier.</a:t>
            </a:r>
          </a:p>
          <a:p>
            <a:pPr marL="285750" indent="-285750">
              <a:buFontTx/>
              <a:buChar char="-"/>
            </a:pPr>
            <a:r>
              <a:rPr lang="en-SG" dirty="0"/>
              <a:t>This is partly due to time constraints</a:t>
            </a:r>
          </a:p>
          <a:p>
            <a:pPr marL="285750" indent="-285750">
              <a:buFontTx/>
              <a:buChar char="-"/>
            </a:pPr>
            <a:r>
              <a:rPr lang="en-SG" dirty="0"/>
              <a:t>Hence the model we will be using carrying on is SS2</a:t>
            </a:r>
          </a:p>
        </p:txBody>
      </p:sp>
    </p:spTree>
    <p:extLst>
      <p:ext uri="{BB962C8B-B14F-4D97-AF65-F5344CB8AC3E}">
        <p14:creationId xmlns:p14="http://schemas.microsoft.com/office/powerpoint/2010/main" val="3592706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ADC1-FF0F-2C28-81BD-F5056043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B684-7CA3-D9D3-A167-24724E68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After the optimizer, we will fine tune the learning rate</a:t>
            </a:r>
          </a:p>
          <a:p>
            <a:pPr marL="285750" indent="-285750">
              <a:buFontTx/>
              <a:buChar char="-"/>
            </a:pPr>
            <a:r>
              <a:rPr lang="en-SG" dirty="0"/>
              <a:t>Learning rate is how fast the optimizer will move each time it “learns”</a:t>
            </a:r>
          </a:p>
          <a:p>
            <a:pPr marL="285750" indent="-285750">
              <a:buFontTx/>
              <a:buChar char="-"/>
            </a:pPr>
            <a:r>
              <a:rPr lang="en-SG" dirty="0"/>
              <a:t>Learning rate cannot be too fast or slow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3107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LR = 0.0008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57%</a:t>
            </a:r>
          </a:p>
          <a:p>
            <a:r>
              <a:rPr lang="en-SG" dirty="0"/>
              <a:t>Overfits at ~ Epoch 30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AFFCC-DA02-2747-3328-B9A75653BD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79" y="678945"/>
            <a:ext cx="3647553" cy="5500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15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DDE1-A559-D3D1-21CF-075A670D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Approach (Pre-Train)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3929-739C-921E-042B-DACBC87E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Start out with a base model</a:t>
            </a:r>
          </a:p>
          <a:p>
            <a:pPr marL="285750" indent="-285750">
              <a:buFontTx/>
              <a:buChar char="-"/>
            </a:pPr>
            <a:r>
              <a:rPr lang="en-SG" dirty="0"/>
              <a:t>Fine tune the model</a:t>
            </a:r>
          </a:p>
          <a:p>
            <a:pPr marL="285750" indent="-285750">
              <a:buFontTx/>
              <a:buChar char="-"/>
            </a:pPr>
            <a:r>
              <a:rPr lang="en-SG" dirty="0"/>
              <a:t>Prevent overfitting</a:t>
            </a:r>
          </a:p>
          <a:p>
            <a:pPr marL="285750" indent="-285750">
              <a:buFontTx/>
              <a:buChar char="-"/>
            </a:pPr>
            <a:r>
              <a:rPr lang="en-SG" dirty="0"/>
              <a:t>Find best architecture for classifier</a:t>
            </a:r>
          </a:p>
          <a:p>
            <a:pPr marL="285750" indent="-285750">
              <a:buFontTx/>
              <a:buChar char="-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2910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LR = 0.0006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55%</a:t>
            </a:r>
          </a:p>
          <a:p>
            <a:r>
              <a:rPr lang="en-SG" dirty="0"/>
              <a:t>Overfits at ~ Epoch 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D9B79-1FD2-C06A-2018-AE25612827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05" y="681955"/>
            <a:ext cx="3624127" cy="5494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86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LR = 0.00008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56%</a:t>
            </a:r>
          </a:p>
          <a:p>
            <a:r>
              <a:rPr lang="en-SG" dirty="0"/>
              <a:t>Overfits at ~ &gt; Epoch 80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6D37D-CA21-40A5-A538-FF29C6BF6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77" y="791595"/>
            <a:ext cx="3722619" cy="560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940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DC86-B57F-8D9B-8640-69EAA584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15DE-2DEC-64AA-A6B8-4687BD47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Used to ensure outputs do not explode or vanish during the training</a:t>
            </a:r>
          </a:p>
          <a:p>
            <a:pPr marL="285750" indent="-285750">
              <a:buFontTx/>
              <a:buChar char="-"/>
            </a:pPr>
            <a:r>
              <a:rPr lang="en-SG" dirty="0"/>
              <a:t>Which would delay model convergence or completely not converge at all</a:t>
            </a:r>
          </a:p>
          <a:p>
            <a:pPr marL="285750" indent="-285750">
              <a:buFontTx/>
              <a:buChar char="-"/>
            </a:pPr>
            <a:r>
              <a:rPr lang="en-SG" dirty="0"/>
              <a:t>Used Glorot Normal, He Normal and LeCun Normal</a:t>
            </a:r>
          </a:p>
        </p:txBody>
      </p:sp>
    </p:spTree>
    <p:extLst>
      <p:ext uri="{BB962C8B-B14F-4D97-AF65-F5344CB8AC3E}">
        <p14:creationId xmlns:p14="http://schemas.microsoft.com/office/powerpoint/2010/main" val="642626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Glorot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57%</a:t>
            </a:r>
          </a:p>
          <a:p>
            <a:r>
              <a:rPr lang="en-SG" dirty="0"/>
              <a:t>Overfits at ~ 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30793-D9EB-5618-6A1F-0785512A4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29" y="721273"/>
            <a:ext cx="3603397" cy="5415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552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He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58%</a:t>
            </a:r>
          </a:p>
          <a:p>
            <a:r>
              <a:rPr lang="en-SG" dirty="0"/>
              <a:t>Overfits at ~ Epoch 30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51B14-AE95-38FE-9A8A-782D212F7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87" y="613069"/>
            <a:ext cx="3743599" cy="56318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431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LeCun 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57%</a:t>
            </a:r>
          </a:p>
          <a:p>
            <a:r>
              <a:rPr lang="en-SG" dirty="0"/>
              <a:t>Overfits at ~ Epoch 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68045-FE8D-5D11-7084-D13D2E78F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184" y="714676"/>
            <a:ext cx="3841088" cy="5702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600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11C2-2ED8-6DBE-987F-2A4A2D87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9D0E-EC06-B902-23BC-BCD76FE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Layers that will standardize and normalize inputs</a:t>
            </a:r>
          </a:p>
          <a:p>
            <a:pPr marL="285750" indent="-285750">
              <a:buFontTx/>
              <a:buChar char="-"/>
            </a:pPr>
            <a:r>
              <a:rPr lang="en-SG" dirty="0"/>
              <a:t>Allows model to generalize better</a:t>
            </a:r>
          </a:p>
          <a:p>
            <a:pPr marL="285750" indent="-285750">
              <a:buFontTx/>
              <a:buChar char="-"/>
            </a:pPr>
            <a:r>
              <a:rPr lang="en-SG" dirty="0"/>
              <a:t>Speeds up training process</a:t>
            </a:r>
          </a:p>
          <a:p>
            <a:pPr marL="285750" indent="-285750">
              <a:buFontTx/>
              <a:buChar char="-"/>
            </a:pPr>
            <a:r>
              <a:rPr lang="en-SG" dirty="0"/>
              <a:t>Added after every conv layer, between conv and </a:t>
            </a:r>
            <a:r>
              <a:rPr lang="en-SG" dirty="0" err="1"/>
              <a:t>maxpool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12206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60%</a:t>
            </a:r>
          </a:p>
          <a:p>
            <a:r>
              <a:rPr lang="en-SG" dirty="0"/>
              <a:t>Overfits at ~ Epoch 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6F4E0-8E81-8B34-B138-CE140373B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51" y="513547"/>
            <a:ext cx="3899154" cy="5830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547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FBE8-8E2B-F7FE-4760-FEBC941B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A169-6252-A9BC-934A-F3BE51611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SG" dirty="0"/>
              <a:t>A layers that randomly turns off neurons during training</a:t>
            </a:r>
          </a:p>
          <a:p>
            <a:pPr marL="285750" indent="-285750">
              <a:buFontTx/>
              <a:buChar char="-"/>
            </a:pPr>
            <a:r>
              <a:rPr lang="en-SG" dirty="0"/>
              <a:t>To prevent overfitting</a:t>
            </a:r>
          </a:p>
          <a:p>
            <a:pPr marL="285750" indent="-285750">
              <a:buFontTx/>
              <a:buChar char="-"/>
            </a:pPr>
            <a:r>
              <a:rPr lang="en-SG" dirty="0"/>
              <a:t>Reduce the influence of initial learning batches </a:t>
            </a:r>
          </a:p>
          <a:p>
            <a:pPr marL="285750" indent="-285750">
              <a:buFontTx/>
              <a:buChar char="-"/>
            </a:pPr>
            <a:r>
              <a:rPr lang="en-SG" dirty="0"/>
              <a:t>Otherwise it would prevent the learning of features that appear later</a:t>
            </a:r>
          </a:p>
          <a:p>
            <a:pPr marL="285750" indent="-285750">
              <a:buFontTx/>
              <a:buChar char="-"/>
            </a:pPr>
            <a:r>
              <a:rPr lang="en-SG" dirty="0"/>
              <a:t>Dropout rate too low and there is no point of adding it</a:t>
            </a:r>
          </a:p>
          <a:p>
            <a:pPr marL="285750" indent="-285750">
              <a:buFontTx/>
              <a:buChar char="-"/>
            </a:pPr>
            <a:r>
              <a:rPr lang="en-SG" dirty="0"/>
              <a:t>Too much and model will learn too slowly and could get stuck in a local minimum</a:t>
            </a:r>
          </a:p>
        </p:txBody>
      </p:sp>
    </p:spTree>
    <p:extLst>
      <p:ext uri="{BB962C8B-B14F-4D97-AF65-F5344CB8AC3E}">
        <p14:creationId xmlns:p14="http://schemas.microsoft.com/office/powerpoint/2010/main" val="1906942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Dropout = 0.3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63%</a:t>
            </a:r>
          </a:p>
          <a:p>
            <a:r>
              <a:rPr lang="en-SG" dirty="0"/>
              <a:t>Overfits at ~ Epoch 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46D24-3746-01C3-D4DE-E9BE994C0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06" y="682535"/>
            <a:ext cx="3769843" cy="5577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30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2399-39A1-AC22-7C40-7A685757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Augmentation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C085-1D6D-E488-A9B7-BD5F0AA2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Helps increase number of data model trains with</a:t>
            </a:r>
          </a:p>
          <a:p>
            <a:pPr marL="285750" indent="-285750">
              <a:buFontTx/>
              <a:buChar char="-"/>
            </a:pPr>
            <a:r>
              <a:rPr lang="en-SG" dirty="0"/>
              <a:t>Slightly modifies original images to create new ones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03DDCE55-641E-687D-4805-ED4AE622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86" y="3429000"/>
            <a:ext cx="5153025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91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Dropout = 0.5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62%</a:t>
            </a:r>
          </a:p>
          <a:p>
            <a:r>
              <a:rPr lang="en-SG" dirty="0"/>
              <a:t>Overfits at ~ Epoch 70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350F2-1415-D287-8E0A-CD4DC82D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06" y="787015"/>
            <a:ext cx="3939052" cy="5609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327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Dropout = 0.7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Too long to train</a:t>
            </a:r>
          </a:p>
          <a:p>
            <a:r>
              <a:rPr lang="en-SG" dirty="0"/>
              <a:t>Overfits ~ Epoch &gt; 100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CBB09-BF6F-C3E6-8952-2D6A05EA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72" y="622373"/>
            <a:ext cx="3723720" cy="5613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850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31A6-01A5-AD4D-7A11-65DFA5B4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Regularizers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A3F3-97F6-2740-E8D0-EC68DDDD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Regularizers penalize the output of activation functions </a:t>
            </a:r>
          </a:p>
          <a:p>
            <a:r>
              <a:rPr lang="en-SG" dirty="0"/>
              <a:t>Used to prevent overfitting</a:t>
            </a:r>
          </a:p>
          <a:p>
            <a:r>
              <a:rPr lang="en-SG" dirty="0"/>
              <a:t>Significantly reduces variance of model w/o increase in its bias</a:t>
            </a:r>
          </a:p>
          <a:p>
            <a:r>
              <a:rPr lang="en-SG" dirty="0"/>
              <a:t>Higher the penalty, slower model takes to converge. Vice versa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4569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L2 = 0.01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65%</a:t>
            </a:r>
          </a:p>
          <a:p>
            <a:r>
              <a:rPr lang="en-SG" dirty="0"/>
              <a:t>Overfits at ~ Epoch &gt; 120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369B4E-3A35-8D3A-50D9-C74B4188C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74" y="476798"/>
            <a:ext cx="3920316" cy="5904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881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L2 = 0.001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63%</a:t>
            </a:r>
          </a:p>
          <a:p>
            <a:r>
              <a:rPr lang="en-SG" dirty="0"/>
              <a:t>Overfits at ~ Epoch 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411FAF-653D-374A-127D-6EFCCAB72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56" y="623982"/>
            <a:ext cx="3733735" cy="5610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994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SS2</a:t>
            </a:r>
            <a:br>
              <a:rPr lang="en-SG" sz="2400" dirty="0">
                <a:solidFill>
                  <a:schemeClr val="tx1"/>
                </a:solidFill>
              </a:rPr>
            </a:br>
            <a:r>
              <a:rPr lang="en-SG" sz="2400" dirty="0">
                <a:solidFill>
                  <a:schemeClr val="tx1"/>
                </a:solidFill>
              </a:rPr>
              <a:t>L2 = 0.1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55%</a:t>
            </a:r>
          </a:p>
          <a:p>
            <a:r>
              <a:rPr lang="en-SG" dirty="0"/>
              <a:t>Overfits at ~ &gt; Epoch 120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46816-5DFA-01DE-169B-1E8318EF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00" y="595349"/>
            <a:ext cx="3750309" cy="5667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735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58E39-75A1-462F-23BE-1152B3F4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641" y="7205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Pre-Train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698BBD4D-682D-2FAF-9C43-88B40E2C0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763" y="1346200"/>
            <a:ext cx="7525878" cy="46609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30922E-0DAE-05BA-C811-9485EA2DCDE4}"/>
              </a:ext>
            </a:extLst>
          </p:cNvPr>
          <p:cNvSpPr txBox="1"/>
          <p:nvPr/>
        </p:nvSpPr>
        <p:spPr>
          <a:xfrm>
            <a:off x="1422400" y="256540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784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64%</a:t>
            </a:r>
          </a:p>
          <a:p>
            <a:r>
              <a:rPr lang="en-SG" dirty="0"/>
              <a:t>Overfits at ~ &gt; 30 </a:t>
            </a:r>
          </a:p>
          <a:p>
            <a:r>
              <a:rPr lang="en-SG" dirty="0"/>
              <a:t>Loss stagnates at epoch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B4048-D4E7-D273-D0F0-DCE0B45D7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54" y="1208281"/>
            <a:ext cx="3395345" cy="500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95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9914-3B7C-363D-D4A9-AB1CE80A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6579-9B65-2508-2D03-01B895AC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Unfroze top most layer B5C1 </a:t>
            </a:r>
          </a:p>
          <a:p>
            <a:endParaRPr lang="en-SG" dirty="0"/>
          </a:p>
          <a:p>
            <a:r>
              <a:rPr lang="en-SG" dirty="0"/>
              <a:t>So that I can tune it for model to generalize better</a:t>
            </a:r>
          </a:p>
          <a:p>
            <a:endParaRPr lang="en-SG" dirty="0"/>
          </a:p>
          <a:p>
            <a:r>
              <a:rPr lang="en-SG" dirty="0"/>
              <a:t>Prevented overfitting using dropout and regularization</a:t>
            </a:r>
          </a:p>
          <a:p>
            <a:endParaRPr lang="en-SG" dirty="0"/>
          </a:p>
          <a:p>
            <a:r>
              <a:rPr lang="en-SG" dirty="0"/>
              <a:t>Tried different architectures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1429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2 Dense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73%</a:t>
            </a:r>
          </a:p>
          <a:p>
            <a:r>
              <a:rPr lang="en-SG" dirty="0"/>
              <a:t>Overfits at ~ Epoch 1</a:t>
            </a:r>
          </a:p>
        </p:txBody>
      </p:sp>
      <p:pic>
        <p:nvPicPr>
          <p:cNvPr id="6" name="Picture 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5CF56D4C-0D81-D5C7-01B2-95CA27F2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1" y="1045596"/>
            <a:ext cx="3569284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3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0787-B384-E5E0-01E2-F412BD1F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Base Model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2DCD7A3-3065-E305-DB9B-BA972B75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312276"/>
            <a:ext cx="8227060" cy="39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2 DL+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71%</a:t>
            </a:r>
          </a:p>
          <a:p>
            <a:r>
              <a:rPr lang="en-SG" dirty="0"/>
              <a:t>Overfits at ~ Epoch 7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7AC2810-E9B9-AA22-BE67-A2BE83D82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308" y="1182965"/>
            <a:ext cx="3400156" cy="5090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214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2 DL+ DO + Regularizers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70%</a:t>
            </a:r>
          </a:p>
          <a:p>
            <a:r>
              <a:rPr lang="en-SG" dirty="0"/>
              <a:t>Overfits at ~ &gt; Epoch 30</a:t>
            </a:r>
          </a:p>
          <a:p>
            <a:r>
              <a:rPr lang="en-SG" dirty="0"/>
              <a:t>Rate of increase in Acc slows down around epoch 25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7FC5519-287E-7171-FA53-A31BFD760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9" y="1210951"/>
            <a:ext cx="3338831" cy="4994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876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3 Dense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75%</a:t>
            </a:r>
          </a:p>
          <a:p>
            <a:r>
              <a:rPr lang="en-SG" dirty="0"/>
              <a:t>Overfits at ~ Epoch 1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D30CC1-38D8-B333-301F-6BE9B1FB1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85" y="950789"/>
            <a:ext cx="3891915" cy="55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175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3 DL +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75%</a:t>
            </a:r>
          </a:p>
          <a:p>
            <a:r>
              <a:rPr lang="en-SG" dirty="0"/>
              <a:t>Overfits at ~ Epoch 2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55573CB-2D63-A335-759D-D00F929CE8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46" y="1045596"/>
            <a:ext cx="3653154" cy="54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4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3 DL + DO + Regularizers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71%</a:t>
            </a:r>
          </a:p>
          <a:p>
            <a:r>
              <a:rPr lang="en-SG" dirty="0"/>
              <a:t>Overfits at ~ &gt; Epoch 15</a:t>
            </a:r>
          </a:p>
          <a:p>
            <a:r>
              <a:rPr lang="en-SG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 rate of increase slows around epoch 10. But it will still increase.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FA4E0F5-B074-E268-1D81-F26698CC4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41" y="1045596"/>
            <a:ext cx="3509345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57A0-19E4-C46C-02E6-FAFE2562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54CCF-D3EA-1481-AEF0-7CA1EA441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7" y="2908300"/>
            <a:ext cx="5484337" cy="233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2B5BC27-0F0F-5CA3-08C2-FEBF2FA0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1066"/>
            <a:ext cx="5334635" cy="23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49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DBBD-5B85-59E5-06C6-4ACD4B35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EEC4-5EB6-23F0-549A-0312141F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Overall the pre-train did better than the model from scratch</a:t>
            </a:r>
          </a:p>
          <a:p>
            <a:endParaRPr lang="en-SG" dirty="0"/>
          </a:p>
          <a:p>
            <a:r>
              <a:rPr lang="en-SG" dirty="0"/>
              <a:t>It has a better validation accuracy</a:t>
            </a:r>
          </a:p>
          <a:p>
            <a:endParaRPr lang="en-SG" dirty="0"/>
          </a:p>
          <a:p>
            <a:r>
              <a:rPr lang="en-SG" dirty="0"/>
              <a:t>However a slower training time</a:t>
            </a:r>
          </a:p>
          <a:p>
            <a:endParaRPr lang="en-SG" dirty="0"/>
          </a:p>
          <a:p>
            <a:r>
              <a:rPr lang="en-SG" dirty="0"/>
              <a:t>Overall better</a:t>
            </a:r>
          </a:p>
        </p:txBody>
      </p:sp>
    </p:spTree>
    <p:extLst>
      <p:ext uri="{BB962C8B-B14F-4D97-AF65-F5344CB8AC3E}">
        <p14:creationId xmlns:p14="http://schemas.microsoft.com/office/powerpoint/2010/main" val="1869623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0A1C-67D7-6B81-C107-912EF75B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model to perform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0FCF3-727A-DE11-E409-7ACDA93C1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554" y="2603500"/>
            <a:ext cx="8825659" cy="3416300"/>
          </a:xfrm>
        </p:spPr>
        <p:txBody>
          <a:bodyPr>
            <a:normAutofit lnSpcReduction="10000"/>
          </a:bodyPr>
          <a:lstStyle/>
          <a:p>
            <a:r>
              <a:rPr lang="en-SG" dirty="0"/>
              <a:t>Model was wrong</a:t>
            </a:r>
          </a:p>
          <a:p>
            <a:endParaRPr lang="en-SG" dirty="0"/>
          </a:p>
          <a:p>
            <a:r>
              <a:rPr lang="en-SG" dirty="0"/>
              <a:t>95% sure is was filet mignon</a:t>
            </a:r>
          </a:p>
          <a:p>
            <a:endParaRPr lang="en-SG" dirty="0"/>
          </a:p>
          <a:p>
            <a:r>
              <a:rPr lang="en-SG" dirty="0"/>
              <a:t>Foie gras has similar colour and height</a:t>
            </a:r>
          </a:p>
          <a:p>
            <a:endParaRPr lang="en-SG" dirty="0"/>
          </a:p>
          <a:p>
            <a:r>
              <a:rPr lang="en-SG" dirty="0"/>
              <a:t>Also had a charred top</a:t>
            </a:r>
          </a:p>
          <a:p>
            <a:endParaRPr lang="en-SG" dirty="0"/>
          </a:p>
          <a:p>
            <a:r>
              <a:rPr lang="en-SG" dirty="0"/>
              <a:t>Model got confused</a:t>
            </a:r>
          </a:p>
        </p:txBody>
      </p:sp>
      <p:pic>
        <p:nvPicPr>
          <p:cNvPr id="6" name="Picture 5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AC61D8A9-7669-04AC-1FCA-93ABBA8E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71" y="2379027"/>
            <a:ext cx="6640848" cy="36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0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B8AB-51B8-1FDB-4A6F-BCDF86CD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model to perform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1D484-E9A1-3F83-ADB6-396E6458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Predicted correctly</a:t>
            </a:r>
          </a:p>
          <a:p>
            <a:endParaRPr lang="en-SG" dirty="0"/>
          </a:p>
          <a:p>
            <a:r>
              <a:rPr lang="en-SG" dirty="0"/>
              <a:t>Very sure in its guess</a:t>
            </a:r>
          </a:p>
          <a:p>
            <a:endParaRPr lang="en-SG" dirty="0"/>
          </a:p>
          <a:p>
            <a:r>
              <a:rPr lang="en-SG"/>
              <a:t>Overall model was 4/5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B04ACC-B2DE-142D-206B-D7D7A4CDA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671" y="2341032"/>
            <a:ext cx="6710538" cy="39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82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66A5-9E3C-6DFB-0A86-7DA4D34C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0FDE-A23F-EE8A-518F-67358132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For both models, biggest issue was time constraints.</a:t>
            </a:r>
          </a:p>
          <a:p>
            <a:r>
              <a:rPr lang="en-SG" dirty="0"/>
              <a:t>For some models, did not train till true overfitting </a:t>
            </a:r>
          </a:p>
          <a:p>
            <a:r>
              <a:rPr lang="en-SG" dirty="0"/>
              <a:t>For some, could not do extensive testing and tuning of hyperparameters</a:t>
            </a:r>
          </a:p>
          <a:p>
            <a:r>
              <a:rPr lang="en-SG" dirty="0"/>
              <a:t>E.g. Pre-Train did not tune drop out values</a:t>
            </a:r>
          </a:p>
          <a:p>
            <a:r>
              <a:rPr lang="en-SG" dirty="0"/>
              <a:t>E.g. Built from scratch did not try a wide range of values</a:t>
            </a:r>
          </a:p>
          <a:p>
            <a:r>
              <a:rPr lang="en-SG" dirty="0"/>
              <a:t>Interpretation of the graph might be wrong</a:t>
            </a:r>
          </a:p>
          <a:p>
            <a:r>
              <a:rPr lang="en-SG" dirty="0"/>
              <a:t>Suboptimal models chosen</a:t>
            </a:r>
          </a:p>
        </p:txBody>
      </p:sp>
    </p:spTree>
    <p:extLst>
      <p:ext uri="{BB962C8B-B14F-4D97-AF65-F5344CB8AC3E}">
        <p14:creationId xmlns:p14="http://schemas.microsoft.com/office/powerpoint/2010/main" val="245903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52%</a:t>
            </a:r>
          </a:p>
          <a:p>
            <a:r>
              <a:rPr lang="en-SG" dirty="0"/>
              <a:t>Overfits at ~ Epoch 45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FD6B856-890F-29E1-6FC7-FF1387722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1181" y="723900"/>
            <a:ext cx="3987496" cy="59514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57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SG" dirty="0"/>
              <a:t>No. of training data model trains with before “learning”</a:t>
            </a:r>
          </a:p>
          <a:p>
            <a:pPr marL="285750" indent="-285750">
              <a:buFontTx/>
              <a:buChar char="-"/>
            </a:pPr>
            <a:r>
              <a:rPr lang="en-SG" dirty="0"/>
              <a:t>Looking for a batch size that takes accurate steps towards the global minimum</a:t>
            </a:r>
          </a:p>
          <a:p>
            <a:pPr marL="285750" indent="-285750">
              <a:buFontTx/>
              <a:buChar char="-"/>
            </a:pPr>
            <a:r>
              <a:rPr lang="en-SG" dirty="0"/>
              <a:t>Yet small enough to escape any local minimums</a:t>
            </a:r>
          </a:p>
          <a:p>
            <a:pPr marL="285750" indent="-285750">
              <a:buFontTx/>
              <a:buChar char="-"/>
            </a:pPr>
            <a:r>
              <a:rPr lang="en-SG" dirty="0"/>
              <a:t>Testing with batch size of 32, 64(base), 128, 256</a:t>
            </a:r>
          </a:p>
        </p:txBody>
      </p:sp>
    </p:spTree>
    <p:extLst>
      <p:ext uri="{BB962C8B-B14F-4D97-AF65-F5344CB8AC3E}">
        <p14:creationId xmlns:p14="http://schemas.microsoft.com/office/powerpoint/2010/main" val="13562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7E04-9D7C-2E97-DBDC-FA800E9D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Batch Size 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EEB6-2FCB-2B94-771B-3AD77D87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SG" dirty="0"/>
              <a:t>Validation acc before overfitting ~ 52%</a:t>
            </a:r>
          </a:p>
          <a:p>
            <a:r>
              <a:rPr lang="en-SG" dirty="0"/>
              <a:t>Overfits at ~ &gt;Epoch 100</a:t>
            </a:r>
          </a:p>
          <a:p>
            <a:r>
              <a:rPr lang="en-SG" dirty="0"/>
              <a:t>But </a:t>
            </a:r>
            <a:r>
              <a:rPr lang="en-SG" dirty="0" err="1"/>
              <a:t>val</a:t>
            </a:r>
            <a:r>
              <a:rPr lang="en-SG" dirty="0"/>
              <a:t> acc has stagnated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C8019A3-7DE6-DC1E-275E-3E4997F0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00" y="578223"/>
            <a:ext cx="3985263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75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1629</TotalTime>
  <Words>1617</Words>
  <Application>Microsoft Office PowerPoint</Application>
  <PresentationFormat>Widescreen</PresentationFormat>
  <Paragraphs>273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Century Gothic</vt:lpstr>
      <vt:lpstr>Wingdings 3</vt:lpstr>
      <vt:lpstr>Ion Boardroom</vt:lpstr>
      <vt:lpstr>DL Asg 1</vt:lpstr>
      <vt:lpstr>Approach (Model from scratch)</vt:lpstr>
      <vt:lpstr>Hyperparameters</vt:lpstr>
      <vt:lpstr>Approach (Pre-Train)</vt:lpstr>
      <vt:lpstr>Data Augmentation</vt:lpstr>
      <vt:lpstr>Base Model</vt:lpstr>
      <vt:lpstr>Base Model</vt:lpstr>
      <vt:lpstr>Batch Size</vt:lpstr>
      <vt:lpstr>Batch Size 256</vt:lpstr>
      <vt:lpstr>Batch Size 128</vt:lpstr>
      <vt:lpstr>Batch Size 32 (chosen)</vt:lpstr>
      <vt:lpstr>Selection</vt:lpstr>
      <vt:lpstr>No. of conv. layers &amp; neurons</vt:lpstr>
      <vt:lpstr>Conv 2L 32N</vt:lpstr>
      <vt:lpstr>Conv 3L 32N</vt:lpstr>
      <vt:lpstr>Conv 4L 32N</vt:lpstr>
      <vt:lpstr>Conv 3L 64N</vt:lpstr>
      <vt:lpstr>Conv 4L 64N (Conv 64)</vt:lpstr>
      <vt:lpstr>Conv 2L 128N</vt:lpstr>
      <vt:lpstr>Conv 3L 128N</vt:lpstr>
      <vt:lpstr>Conv 4L 128N (Conv 128)</vt:lpstr>
      <vt:lpstr>Selection</vt:lpstr>
      <vt:lpstr>No. of Den layers &amp; neurons</vt:lpstr>
      <vt:lpstr>Conv 64 Den 2L 64N</vt:lpstr>
      <vt:lpstr>Conv 64                   Den 2L 128N</vt:lpstr>
      <vt:lpstr>Conv 64                   Den 3L 64N</vt:lpstr>
      <vt:lpstr>Conv 64                   Den 3L 128N</vt:lpstr>
      <vt:lpstr>Conv 128                   Den 2L 64N (SS2)</vt:lpstr>
      <vt:lpstr>Conv 128                   Den 2L 128N</vt:lpstr>
      <vt:lpstr>Conv 128                  Den 3L 64N</vt:lpstr>
      <vt:lpstr>Conv 128                   Den 3L 128N (SS3)</vt:lpstr>
      <vt:lpstr>Optimizers</vt:lpstr>
      <vt:lpstr>SS2  SGD = 0.1</vt:lpstr>
      <vt:lpstr>SS2  RMSprop = 0.001</vt:lpstr>
      <vt:lpstr>SS3 SGD = 0.1</vt:lpstr>
      <vt:lpstr>SS3 RMSprop = 0.001</vt:lpstr>
      <vt:lpstr>Selection</vt:lpstr>
      <vt:lpstr>Learning Rate</vt:lpstr>
      <vt:lpstr>SS2 LR = 0.0008</vt:lpstr>
      <vt:lpstr>SS2 LR = 0.0006</vt:lpstr>
      <vt:lpstr>SS2 LR = 0.00008</vt:lpstr>
      <vt:lpstr>Weight Initialization</vt:lpstr>
      <vt:lpstr>SS2 Glorot Normal</vt:lpstr>
      <vt:lpstr>SS2 He Normal</vt:lpstr>
      <vt:lpstr>SS2 LeCun Normal</vt:lpstr>
      <vt:lpstr>Batch Normalization</vt:lpstr>
      <vt:lpstr>SS2 Batch Normalization</vt:lpstr>
      <vt:lpstr>Dropout</vt:lpstr>
      <vt:lpstr>SS2 Dropout = 0.3</vt:lpstr>
      <vt:lpstr>SS2 Dropout = 0.5</vt:lpstr>
      <vt:lpstr>SS2 Dropout = 0.7</vt:lpstr>
      <vt:lpstr>Regularizers</vt:lpstr>
      <vt:lpstr>SS2 L2 = 0.01</vt:lpstr>
      <vt:lpstr>SS2 L2 = 0.001</vt:lpstr>
      <vt:lpstr>SS2 L2 = 0.1</vt:lpstr>
      <vt:lpstr>Pre-Train</vt:lpstr>
      <vt:lpstr>Base Model</vt:lpstr>
      <vt:lpstr>Fine tuning</vt:lpstr>
      <vt:lpstr>2 Dense Layers</vt:lpstr>
      <vt:lpstr>2 DL+ Dropout</vt:lpstr>
      <vt:lpstr>2 DL+ DO + Regularizers</vt:lpstr>
      <vt:lpstr>3 Dense Layers</vt:lpstr>
      <vt:lpstr>3 DL + Dropout</vt:lpstr>
      <vt:lpstr>3 DL + DO + Regularizers</vt:lpstr>
      <vt:lpstr>Evaluation</vt:lpstr>
      <vt:lpstr>Evaluation</vt:lpstr>
      <vt:lpstr>Best model to perform classification</vt:lpstr>
      <vt:lpstr>Best model to perform classification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Lee</dc:creator>
  <cp:lastModifiedBy>Dominic Lee</cp:lastModifiedBy>
  <cp:revision>1</cp:revision>
  <dcterms:created xsi:type="dcterms:W3CDTF">2022-06-15T08:33:57Z</dcterms:created>
  <dcterms:modified xsi:type="dcterms:W3CDTF">2022-06-17T14:05:13Z</dcterms:modified>
</cp:coreProperties>
</file>